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0101F-383A-420A-8385-3B89886AE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29267"/>
          </a:xfrm>
        </p:spPr>
        <p:txBody>
          <a:bodyPr/>
          <a:lstStyle/>
          <a:p>
            <a:pPr algn="ctr"/>
            <a:r>
              <a:rPr lang="zh-CN" altLang="en-US" dirty="0"/>
              <a:t>贪心算法</a:t>
            </a:r>
          </a:p>
        </p:txBody>
      </p:sp>
    </p:spTree>
    <p:extLst>
      <p:ext uri="{BB962C8B-B14F-4D97-AF65-F5344CB8AC3E}">
        <p14:creationId xmlns:p14="http://schemas.microsoft.com/office/powerpoint/2010/main" val="75712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C9A26-18BF-450D-B5C1-D0F64B7A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任务调度问题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E97A2-D648-4C30-B804-6DA18269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服务器有</a:t>
            </a:r>
            <a:r>
              <a:rPr lang="en-US" altLang="zh-CN" dirty="0"/>
              <a:t>n</a:t>
            </a:r>
            <a:r>
              <a:rPr lang="zh-CN" altLang="en-US" dirty="0"/>
              <a:t>个任务要执行，每个任务有开始时间</a:t>
            </a:r>
            <a:r>
              <a:rPr lang="en-US" altLang="zh-CN" dirty="0"/>
              <a:t>Si</a:t>
            </a:r>
            <a:r>
              <a:rPr lang="zh-CN" altLang="en-US" dirty="0"/>
              <a:t>秒和结束时间</a:t>
            </a:r>
            <a:r>
              <a:rPr lang="en-US" altLang="zh-CN" dirty="0" err="1"/>
              <a:t>Ti</a:t>
            </a:r>
            <a:r>
              <a:rPr lang="zh-CN" altLang="en-US" dirty="0"/>
              <a:t>秒，同一时间只能执行一个任务。</a:t>
            </a:r>
          </a:p>
          <a:p>
            <a:r>
              <a:rPr lang="zh-CN" altLang="en-US" dirty="0"/>
              <a:t>问如何安排任务，使得在时间</a:t>
            </a:r>
            <a:r>
              <a:rPr lang="en-US" altLang="zh-CN" dirty="0"/>
              <a:t>m</a:t>
            </a:r>
            <a:r>
              <a:rPr lang="zh-CN" altLang="en-US" dirty="0"/>
              <a:t>内尽可能多的完成任务。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2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C9A26-18BF-450D-B5C1-D0F64B7A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任务调度问题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E97A2-D648-4C30-B804-6DA18269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任务越早结束，剩余的时间是不是越多？</a:t>
            </a:r>
          </a:p>
          <a:p>
            <a:endParaRPr lang="zh-CN" altLang="en-US" dirty="0"/>
          </a:p>
          <a:p>
            <a:r>
              <a:rPr lang="zh-CN" altLang="en-US" dirty="0"/>
              <a:t>那我们就找最早结束的那个活动，找到后在剩下的活动中再找最早结束的不就得了？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57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A91A5-3749-4EE8-A995-D4016EA5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纸币找零问题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87298-17E7-4956-BDE2-2BC6FA8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元、</a:t>
            </a:r>
            <a:r>
              <a:rPr lang="en-US" altLang="zh-CN" dirty="0"/>
              <a:t>2</a:t>
            </a:r>
            <a:r>
              <a:rPr lang="zh-CN" altLang="en-US" dirty="0"/>
              <a:t>元、</a:t>
            </a:r>
            <a:r>
              <a:rPr lang="en-US" altLang="zh-CN" dirty="0"/>
              <a:t>5</a:t>
            </a:r>
            <a:r>
              <a:rPr lang="zh-CN" altLang="en-US" dirty="0"/>
              <a:t>元、</a:t>
            </a:r>
            <a:r>
              <a:rPr lang="en-US" altLang="zh-CN" dirty="0"/>
              <a:t>10</a:t>
            </a:r>
            <a:r>
              <a:rPr lang="zh-CN" altLang="en-US" dirty="0"/>
              <a:t>元的纸币分别有</a:t>
            </a:r>
            <a:r>
              <a:rPr lang="en-US" altLang="zh-CN" dirty="0"/>
              <a:t>a[1], a[2], a[3], a[4]</a:t>
            </a:r>
            <a:r>
              <a:rPr lang="zh-CN" altLang="en-US" dirty="0"/>
              <a:t>张。</a:t>
            </a:r>
          </a:p>
          <a:p>
            <a:endParaRPr lang="zh-CN" altLang="en-US" dirty="0"/>
          </a:p>
          <a:p>
            <a:r>
              <a:rPr lang="zh-CN" altLang="en-US" dirty="0"/>
              <a:t>要用这些纸币凑出</a:t>
            </a:r>
            <a:r>
              <a:rPr lang="en-US" altLang="zh-CN" dirty="0"/>
              <a:t>m</a:t>
            </a:r>
            <a:r>
              <a:rPr lang="zh-CN" altLang="en-US" dirty="0"/>
              <a:t>元，至少要用多少张纸币？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51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B09F-A322-44EC-A23C-2AE5BA9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纸币找零问题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2513-E3D0-4244-829B-B2A5977D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我们平时找零是什么样？</a:t>
            </a:r>
          </a:p>
          <a:p>
            <a:r>
              <a:rPr lang="zh-CN" altLang="en-US" dirty="0"/>
              <a:t>从贪心算法角度出发，当</a:t>
            </a:r>
            <a:r>
              <a:rPr lang="en-US" altLang="zh-CN" dirty="0"/>
              <a:t>m&gt;10</a:t>
            </a:r>
            <a:r>
              <a:rPr lang="zh-CN" altLang="en-US" dirty="0"/>
              <a:t>且我们有</a:t>
            </a:r>
            <a:r>
              <a:rPr lang="en-US" altLang="zh-CN" dirty="0"/>
              <a:t>10</a:t>
            </a:r>
            <a:r>
              <a:rPr lang="zh-CN" altLang="en-US" dirty="0"/>
              <a:t>元纸币，我们优先使用</a:t>
            </a:r>
            <a:r>
              <a:rPr lang="en-US" altLang="zh-CN" dirty="0"/>
              <a:t>10</a:t>
            </a:r>
            <a:r>
              <a:rPr lang="zh-CN" altLang="en-US" dirty="0"/>
              <a:t>元纸币，然后再是</a:t>
            </a:r>
            <a:r>
              <a:rPr lang="en-US" altLang="zh-CN" dirty="0"/>
              <a:t>5</a:t>
            </a:r>
            <a:r>
              <a:rPr lang="zh-CN" altLang="en-US" dirty="0"/>
              <a:t>元、</a:t>
            </a:r>
            <a:r>
              <a:rPr lang="en-US" altLang="zh-CN" dirty="0"/>
              <a:t>2</a:t>
            </a:r>
            <a:r>
              <a:rPr lang="zh-CN" altLang="en-US" dirty="0"/>
              <a:t>元、</a:t>
            </a:r>
            <a:r>
              <a:rPr lang="en-US" altLang="zh-CN" dirty="0"/>
              <a:t>1</a:t>
            </a:r>
            <a:r>
              <a:rPr lang="zh-CN" altLang="en-US" dirty="0"/>
              <a:t>元纸币。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9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18A56-B212-4763-A0A3-B4D2C82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3CDDA-05D9-4850-871A-7B979607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贪心算法指从问题的初始状态出发，通过若干次的贪心选择而得出最优值（或较优解）的一种解题方法。</a:t>
            </a:r>
          </a:p>
          <a:p>
            <a:endParaRPr lang="zh-CN" altLang="en-US" dirty="0"/>
          </a:p>
          <a:p>
            <a:r>
              <a:rPr lang="zh-CN" altLang="en-US" dirty="0"/>
              <a:t>贪心思想的本质是每次都形成局部最优解，换一种方法说，就是每次都处理出一个最好的方案。 </a:t>
            </a:r>
          </a:p>
          <a:p>
            <a:endParaRPr lang="zh-CN" altLang="en-US" dirty="0"/>
          </a:p>
          <a:p>
            <a:r>
              <a:rPr lang="zh-CN" altLang="en-US" dirty="0"/>
              <a:t>贪心算法容易编写，容易调试，速度极快，并且节约空间。</a:t>
            </a:r>
          </a:p>
          <a:p>
            <a:r>
              <a:rPr lang="zh-CN" altLang="en-US" dirty="0"/>
              <a:t>然而，贪心算法并不总是正确的，因为并不是每次局部最优解都会与整体最优解之间有联系，往往靠贪心生成的解不是最优解。一般情况下，构造出贪心策略后要进行证明。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62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8E6DD-B3B5-46FB-A72F-9D19C0E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怎么知道问题是否能用贪心策略求解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5496D-875D-4BCB-8BAE-EE2C20EC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贪心选择特性</a:t>
            </a:r>
            <a:r>
              <a:rPr lang="en-US" altLang="zh-CN" dirty="0"/>
              <a:t>:</a:t>
            </a:r>
            <a:r>
              <a:rPr lang="zh-CN" altLang="en-US" dirty="0"/>
              <a:t>即通过局部的贪心选择来达到问题的全局最优解。</a:t>
            </a:r>
          </a:p>
          <a:p>
            <a:r>
              <a:rPr lang="zh-CN" altLang="en-US" b="1" dirty="0"/>
              <a:t>最优子结构性质</a:t>
            </a:r>
            <a:r>
              <a:rPr lang="en-US" altLang="zh-CN" dirty="0"/>
              <a:t>:</a:t>
            </a:r>
            <a:r>
              <a:rPr lang="zh-CN" altLang="en-US" dirty="0"/>
              <a:t>即原问题的最优解包含子问题的最优解。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9A867-3BA4-43A7-9826-B25D08A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方格取数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92593-07A8-4DDE-9D24-ED393253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3×3</a:t>
            </a:r>
            <a:r>
              <a:rPr lang="zh-CN" altLang="en-US" dirty="0"/>
              <a:t>的方格，每个格子有一个正整数，要求从每行格子中取一个数，使得取出来的</a:t>
            </a:r>
            <a:r>
              <a:rPr lang="en-US" altLang="zh-CN" dirty="0"/>
              <a:t>3</a:t>
            </a:r>
            <a:r>
              <a:rPr lang="zh-CN" altLang="en-US" dirty="0"/>
              <a:t>个数字之和最大。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2A5DE3-23A6-4E72-8D9A-B0C4121F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17" r="-12" b="-17"/>
          <a:stretch>
            <a:fillRect/>
          </a:stretch>
        </p:blipFill>
        <p:spPr bwMode="auto">
          <a:xfrm>
            <a:off x="1271587" y="3173413"/>
            <a:ext cx="4824413" cy="3684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09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49E8E-A5A9-4DBF-A3B6-FF124F8B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方格取数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D035F-DD4C-47FA-89AB-3D2322C4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: </a:t>
            </a:r>
            <a:r>
              <a:rPr lang="zh-CN" altLang="en-US" dirty="0"/>
              <a:t>很简单</a:t>
            </a:r>
            <a:r>
              <a:rPr lang="en-US" altLang="zh-CN" dirty="0"/>
              <a:t>,</a:t>
            </a:r>
            <a:r>
              <a:rPr lang="zh-CN" altLang="en-US" dirty="0"/>
              <a:t>只要每一行取最大的数相加</a:t>
            </a:r>
            <a:r>
              <a:rPr lang="en-US" altLang="zh-CN" dirty="0"/>
              <a:t>,</a:t>
            </a:r>
            <a:r>
              <a:rPr lang="zh-CN" altLang="en-US" dirty="0"/>
              <a:t>最后的结构一定是最大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这应该是最简单的贪心算法了</a:t>
            </a:r>
            <a:r>
              <a:rPr lang="en-US" altLang="zh-CN" dirty="0"/>
              <a:t>,</a:t>
            </a:r>
            <a:r>
              <a:rPr lang="zh-CN" altLang="en-US" dirty="0"/>
              <a:t>我们可以看到贪心算法的一个</a:t>
            </a:r>
            <a:r>
              <a:rPr lang="zh-CN" altLang="en-US" b="1" dirty="0"/>
              <a:t>重要性质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zh-CN" altLang="en-US" dirty="0"/>
              <a:t>局部最优可以推出全局最优</a:t>
            </a:r>
            <a:r>
              <a:rPr lang="en-US" altLang="zh-CN" dirty="0"/>
              <a:t>,</a:t>
            </a:r>
            <a:r>
              <a:rPr lang="zh-CN" altLang="en-US" dirty="0"/>
              <a:t>如果一个问题不具有这种性质</a:t>
            </a:r>
            <a:r>
              <a:rPr lang="en-US" altLang="zh-CN" dirty="0"/>
              <a:t>,</a:t>
            </a:r>
            <a:r>
              <a:rPr lang="zh-CN" altLang="en-US" dirty="0"/>
              <a:t>就不可以使用贪心算法来解决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77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408DB-9F50-436B-A3F1-726BFC2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D27E6-C1F5-4124-B549-3D5FD17C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件物品和一个容量为</a:t>
            </a:r>
            <a:r>
              <a:rPr lang="en-US" altLang="zh-CN" dirty="0"/>
              <a:t>C</a:t>
            </a:r>
            <a:r>
              <a:rPr lang="zh-CN" altLang="en-US" dirty="0"/>
              <a:t>的背包。第</a:t>
            </a:r>
            <a:r>
              <a:rPr lang="en-US" altLang="zh-CN" dirty="0" err="1"/>
              <a:t>i</a:t>
            </a:r>
            <a:r>
              <a:rPr lang="zh-CN" altLang="en-US" dirty="0"/>
              <a:t>件物品的重量是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求解将哪些物品装入背包可物品数量最多。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5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408DB-9F50-436B-A3F1-726BFC2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D27E6-C1F5-4124-B549-3D5FD17C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件物品和一个容量为</a:t>
            </a:r>
            <a:r>
              <a:rPr lang="en-US" altLang="zh-CN" dirty="0"/>
              <a:t>C</a:t>
            </a:r>
            <a:r>
              <a:rPr lang="zh-CN" altLang="en-US" dirty="0"/>
              <a:t>的背包。第</a:t>
            </a:r>
            <a:r>
              <a:rPr lang="en-US" altLang="zh-CN" dirty="0" err="1"/>
              <a:t>i</a:t>
            </a:r>
            <a:r>
              <a:rPr lang="zh-CN" altLang="en-US" dirty="0"/>
              <a:t>件物品的重量是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求解将哪些物品装入背包可物品数量最多。 </a:t>
            </a:r>
          </a:p>
          <a:p>
            <a:endParaRPr lang="en-US" altLang="zh-CN" dirty="0"/>
          </a:p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将物品重量从小到大进行排序，优先挑重量轻的装入背包。 </a:t>
            </a:r>
            <a:endParaRPr lang="en-US" altLang="zh-CN" dirty="0">
              <a:solidFill>
                <a:srgbClr val="404040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5A02-EB4D-4817-8C74-B824D81E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33FDF-E76D-4817-9C39-B4B5E69B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个人，第</a:t>
            </a:r>
            <a:r>
              <a:rPr lang="en-US" altLang="zh-CN" dirty="0" err="1"/>
              <a:t>i</a:t>
            </a:r>
            <a:r>
              <a:rPr lang="zh-CN" altLang="en-US" dirty="0"/>
              <a:t>个人的重量是</a:t>
            </a:r>
            <a:r>
              <a:rPr lang="en-US" altLang="zh-CN" dirty="0" err="1"/>
              <a:t>wi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每艘船的最大载重量都是</a:t>
            </a:r>
            <a:r>
              <a:rPr lang="en-US" altLang="zh-CN" dirty="0"/>
              <a:t>C</a:t>
            </a:r>
            <a:r>
              <a:rPr lang="zh-CN" altLang="en-US" dirty="0"/>
              <a:t>，且最多能乘两个人。</a:t>
            </a:r>
          </a:p>
          <a:p>
            <a:r>
              <a:rPr lang="zh-CN" altLang="en-US" dirty="0"/>
              <a:t>用最少的船装尽可能多的人。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2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5A02-EB4D-4817-8C74-B824D81E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33FDF-E76D-4817-9C39-B4B5E69B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让最轻的人和能与他同船的最重的人乘一条船。</a:t>
            </a:r>
          </a:p>
          <a:p>
            <a:r>
              <a:rPr lang="zh-CN" altLang="en-US" b="1" dirty="0"/>
              <a:t>如果办不到，就一人一条船。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15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280</TotalTime>
  <Words>597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Adobe 黑体 Std R</vt:lpstr>
      <vt:lpstr>宋体</vt:lpstr>
      <vt:lpstr>Arial</vt:lpstr>
      <vt:lpstr>Century Gothic</vt:lpstr>
      <vt:lpstr>Wingdings 3</vt:lpstr>
      <vt:lpstr>离子会议室</vt:lpstr>
      <vt:lpstr>贪心算法</vt:lpstr>
      <vt:lpstr>贪心</vt:lpstr>
      <vt:lpstr>怎么知道问题是否能用贪心策略求解</vt:lpstr>
      <vt:lpstr>方格取数</vt:lpstr>
      <vt:lpstr>方格取数</vt:lpstr>
      <vt:lpstr>装载问题</vt:lpstr>
      <vt:lpstr>装载问题</vt:lpstr>
      <vt:lpstr>乘船问题</vt:lpstr>
      <vt:lpstr>乘船问题</vt:lpstr>
      <vt:lpstr>任务调度问题</vt:lpstr>
      <vt:lpstr>任务调度问题</vt:lpstr>
      <vt:lpstr>纸币找零问题</vt:lpstr>
      <vt:lpstr>纸币找零问题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贪心算法</dc:title>
  <dc:creator>欣灏 王</dc:creator>
  <cp:lastModifiedBy>wang jian</cp:lastModifiedBy>
  <cp:revision>14</cp:revision>
  <dcterms:created xsi:type="dcterms:W3CDTF">2019-07-21T13:26:39Z</dcterms:created>
  <dcterms:modified xsi:type="dcterms:W3CDTF">2020-05-16T10:59:13Z</dcterms:modified>
</cp:coreProperties>
</file>