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二分图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zh-CN" sz="3200"/>
              <a:t>匈牙利算法</a:t>
            </a:r>
            <a:endParaRPr lang="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二分图</a:t>
            </a:r>
            <a:endParaRPr lang="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二分图：简单来说，如果图中点可以被分为两组，并且使得所有边都跨越组的边界，则这就是一个二分图。准确地说：把一个图的顶点划分为两个不相交集 U 和V ，使得每一条边都分别连接U、V中的顶点。如果存在这样的划分，则此图为一个二分图。二分图的一个等价定义是：不含有「含奇数条边的环」的图。图 1 是一个二分图。为了清晰，我们以后都把它画成图 2 的形式。</a:t>
            </a:r>
            <a:endParaRPr lang="zh-CN" altLang="en-US"/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434590"/>
            <a:ext cx="581723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二分图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匹配：在图论中，一个「匹配」（matching）是一个边的集合，其中任意两条边都没有公共顶点。例如，图 3、图 4 中红色的边就是图 2 的匹配。</a:t>
            </a:r>
            <a:endParaRPr lang="zh-CN" altLang="en-US"/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434590"/>
            <a:ext cx="5817235" cy="1757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PowerPoint 演示文稿</vt:lpstr>
      <vt:lpstr>二分图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6</cp:revision>
  <dcterms:created xsi:type="dcterms:W3CDTF">2020-05-14T14:08:59Z</dcterms:created>
  <dcterms:modified xsi:type="dcterms:W3CDTF">2020-05-14T14:08:59Z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