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zh-CN"/>
              <a:t>布尔代数</a:t>
            </a:r>
            <a:endParaRPr lang="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And, Or, Not, 真值表</a:t>
            </a:r>
            <a:endParaRPr lang="" altLang="en-US"/>
          </a:p>
        </p:txBody>
      </p:sp>
      <p:pic>
        <p:nvPicPr>
          <p:cNvPr id="6" name="内容占位符 5" descr="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1907540"/>
            <a:ext cx="5181600" cy="418655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0990" y="45085"/>
            <a:ext cx="2458085" cy="21545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199640"/>
            <a:ext cx="2458085" cy="27508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90" y="4950460"/>
            <a:ext cx="1873250" cy="1853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布尔恒等式</a:t>
            </a:r>
            <a:endParaRPr lang="" altLang="zh-CN"/>
          </a:p>
        </p:txBody>
      </p:sp>
      <p:pic>
        <p:nvPicPr>
          <p:cNvPr id="5" name="内容占位符 4" descr="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5320" y="1825625"/>
            <a:ext cx="5165090" cy="435165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布尔恒等式</a:t>
            </a:r>
            <a:endParaRPr lang="en-US" altLang="zh-CN"/>
          </a:p>
        </p:txBody>
      </p:sp>
      <p:pic>
        <p:nvPicPr>
          <p:cNvPr id="5" name="内容占位符 4" descr="/home/scrutiny/Class/ACSL/pic/3.png3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43978" y="1825625"/>
            <a:ext cx="3787775" cy="435165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08305" y="499110"/>
            <a:ext cx="1111504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67385" y="720090"/>
            <a:ext cx="1108900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523240" y="354965"/>
            <a:ext cx="1137348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572135" y="495300"/>
            <a:ext cx="11501755" cy="2261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774065" y="262255"/>
            <a:ext cx="10903585" cy="3118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Arial Black</vt:lpstr>
      <vt:lpstr>微软雅黑</vt:lpstr>
      <vt:lpstr>Times New Roman</vt:lpstr>
      <vt:lpstr>Office 主题​​</vt:lpstr>
      <vt:lpstr>PowerPoint 演示文稿</vt:lpstr>
      <vt:lpstr>布尔代数</vt:lpstr>
      <vt:lpstr>PowerPoint 演示文稿</vt:lpstr>
      <vt:lpstr>布尔恒等式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scrutiny</cp:lastModifiedBy>
  <cp:revision>16</cp:revision>
  <dcterms:created xsi:type="dcterms:W3CDTF">2020-03-12T10:08:41Z</dcterms:created>
  <dcterms:modified xsi:type="dcterms:W3CDTF">2020-03-12T10:08:41Z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