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卡特兰数</a:t>
            </a:r>
            <a:endParaRPr lang="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  个结点可够造多少个不同的二叉树？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P1226 【模板】快速幂||取余运算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007745"/>
            <a:ext cx="8278495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括号匹配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有 2n 个人排成一行进入剧场。入场费 5 元。其中只有 n 个人有一张 5 元钞票，另外 n 人只有 10 元钞票，剧院无其它钞票，问有多少中方法使得只要有 10 元的人买票，售票处就有 5 元的钞票找零？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  个不同的数依次进栈，求不同的出栈结果的种数？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03705"/>
            <a:ext cx="9622790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39215"/>
            <a:ext cx="1022477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584325"/>
            <a:ext cx="725868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545" y="1721485"/>
            <a:ext cx="1019238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矩阵乘法满足结合律，不满足一般的交换律。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利用结合律，矩阵乘法可以利用快速幂 的思想来优化。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对于整数的幂次，可以用快速幂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对于矩阵的幂次，也可以用快速幂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快速幂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810" y="1179830"/>
            <a:ext cx="10118090" cy="474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卡特兰数</vt:lpstr>
      <vt:lpstr>卡特兰数</vt:lpstr>
      <vt:lpstr>卡特兰数</vt:lpstr>
      <vt:lpstr>卡特兰数</vt:lpstr>
      <vt:lpstr>PowerPoint 演示文稿</vt:lpstr>
      <vt:lpstr>矩阵乘法</vt:lpstr>
      <vt:lpstr>矩阵乘法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12</cp:revision>
  <dcterms:created xsi:type="dcterms:W3CDTF">2020-04-03T03:27:53Z</dcterms:created>
  <dcterms:modified xsi:type="dcterms:W3CDTF">2020-04-03T03:27:53Z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