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2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背包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65" y="1728470"/>
            <a:ext cx="77146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背包的体积，物品的体积，物品的价值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1660525"/>
            <a:ext cx="732853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Arial Black</vt:lpstr>
      <vt:lpstr>Calibri</vt:lpstr>
      <vt:lpstr>Office 主题​​</vt:lpstr>
      <vt:lpstr>背包</vt:lpstr>
      <vt:lpstr>背包的体积，物品的体积，物品的价值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</dc:title>
  <dc:creator>scrutiny</dc:creator>
  <cp:lastModifiedBy>wang jian</cp:lastModifiedBy>
  <cp:revision>4</cp:revision>
  <dcterms:created xsi:type="dcterms:W3CDTF">2020-04-04T02:31:29Z</dcterms:created>
  <dcterms:modified xsi:type="dcterms:W3CDTF">2020-05-31T07:28:57Z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