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manacher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/>
              <a:t>寻找回文串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405130"/>
            <a:ext cx="7228205" cy="626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中心扩展算法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7141210" cy="416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2425" y="730250"/>
            <a:ext cx="37992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回文串一定是对称的，所以我们可以每次循环选择一个中心，进行左右扩展，判断左右字符是否相等即可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972425" y="3235325"/>
            <a:ext cx="36550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由于存在奇数的字符串和偶数的字符串，所以我们需要从一个字符开始扩展，或者从两个字符之间开始扩展，所以总共有 n + n - 1 个中心。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47700" y="5974715"/>
            <a:ext cx="6981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时间复杂度：O（n²）。两层循环，每层循环都是遍历每个字符。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Manacher's Algorithm 马拉车算法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马拉车算法 Manacher‘s Algorithm 是用来查找一个字符串的最长回文子串的线性方法，由一个叫Manacher的人在1975年发明的，这个方法的最大贡献是在于将时间复杂度提升到了线性。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3007360"/>
            <a:ext cx="962850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求原字符串下标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 P 的下标 i 减去 P [ i ]，再除以 2 ，就是原字符串的开头下标了。</a:t>
            </a:r>
            <a:endParaRPr lang="zh-CN" altLang="en-US"/>
          </a:p>
          <a:p>
            <a:r>
              <a:rPr lang="zh-CN" altLang="en-US"/>
              <a:t>例如我们找到 P[ i ] 的最大值为 5 ，也就是回文串的最大长度是 5 ，对应的下标是 6 ，所以原字符串的开头下标是 （6 - 5 ）/ 2 = 0 。所以我们只需要返回原字符串的第 0 到 第 （5 - 1）位就可以了。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3485515"/>
            <a:ext cx="962850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求每个 P [ i 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充分利用了回文串的对称性</a:t>
            </a:r>
            <a:endParaRPr lang="zh-CN" altLang="en-US"/>
          </a:p>
          <a:p>
            <a:r>
              <a:rPr lang="zh-CN" altLang="en-US"/>
              <a:t>用 C 表示回文串的中心，用 R 表示回文串的右边半径坐标，所以 R = C + P[ C ] 。C 和 R 所对应的回文串是当前循环中 R 最靠右的回文串</a:t>
            </a:r>
            <a:endParaRPr lang="zh-CN" altLang="en-US"/>
          </a:p>
          <a:p>
            <a:r>
              <a:rPr lang="zh-CN" altLang="en-US"/>
              <a:t>用 i_mirror 表示当前需要求的第 i 个字符关于 C 对应的下标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37560"/>
            <a:ext cx="872236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超出了 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77365"/>
            <a:ext cx="89820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3796665"/>
            <a:ext cx="9553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当我们要求 P [ i ] 的时候，P [ mirror ] = 7，而此时 P [ i ] 并不等于 7 ，为什么呢，因为我们从 i 开始往后数 7 个，等于 22 ，已经超过了最右的 R ，此时不能利用对称性了，但我们一定可以扩展到 R 的，所以 P [ i ] 至少等于 R - i = 20 - 15 = 5，会不会更大呢，我们只需要比较 T [ R+1 ] 和 T [ R+1 ]关于 i 的对称点就行了，就像中心扩展法一样一个个扩展。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MT Extra</vt:lpstr>
      <vt:lpstr>Office 主题​​</vt:lpstr>
      <vt:lpstr>manacher</vt:lpstr>
      <vt:lpstr>PowerPoint 演示文稿</vt:lpstr>
      <vt:lpstr>中心扩展算法</vt:lpstr>
      <vt:lpstr>Manacher's Algorithm 马拉车算法</vt:lpstr>
      <vt:lpstr>求原字符串下标</vt:lpstr>
      <vt:lpstr>求每个 P [ i ]</vt:lpstr>
      <vt:lpstr>超出了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20</cp:revision>
  <dcterms:created xsi:type="dcterms:W3CDTF">2020-05-27T01:37:31Z</dcterms:created>
  <dcterms:modified xsi:type="dcterms:W3CDTF">2020-05-27T01:37:31Z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