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6" r:id="rId4"/>
    <p:sldId id="287" r:id="rId5"/>
    <p:sldId id="289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A539-6B71-417C-8DA0-1AA8665569C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4A3FC-68D9-41B8-9DF3-B9DAAB6E6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8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每一步上几层台阶，都是一个决策问题！</a:t>
            </a:r>
          </a:p>
          <a:p>
            <a:r>
              <a:rPr lang="zh-CN" altLang="en-US"/>
              <a:t>其实我们可以把这个问题倒着考虑！最后一次决策，也就是完成</a:t>
            </a:r>
            <a:r>
              <a:rPr lang="en-US" altLang="zh-CN"/>
              <a:t>10</a:t>
            </a:r>
            <a:r>
              <a:rPr lang="zh-CN" altLang="en-US"/>
              <a:t>级台阶的最后一步，要么从第</a:t>
            </a:r>
            <a:r>
              <a:rPr lang="en-US" altLang="zh-CN"/>
              <a:t>8</a:t>
            </a:r>
            <a:r>
              <a:rPr lang="zh-CN" altLang="en-US"/>
              <a:t>级迈</a:t>
            </a:r>
            <a:r>
              <a:rPr lang="en-US" altLang="zh-CN"/>
              <a:t>2</a:t>
            </a:r>
            <a:r>
              <a:rPr lang="zh-CN" altLang="en-US"/>
              <a:t>步上来，要么从第</a:t>
            </a:r>
            <a:r>
              <a:rPr lang="en-US" altLang="zh-CN"/>
              <a:t>9</a:t>
            </a:r>
            <a:r>
              <a:rPr lang="zh-CN" altLang="en-US"/>
              <a:t>层迈</a:t>
            </a:r>
            <a:r>
              <a:rPr lang="en-US" altLang="zh-CN"/>
              <a:t>1</a:t>
            </a:r>
            <a:r>
              <a:rPr lang="zh-CN" altLang="en-US"/>
              <a:t>步上来。</a:t>
            </a:r>
          </a:p>
          <a:p>
            <a:r>
              <a:rPr lang="zh-CN" altLang="en-US"/>
              <a:t>也就是说，有多少种办法上</a:t>
            </a:r>
            <a:r>
              <a:rPr lang="en-US" altLang="zh-CN"/>
              <a:t>8</a:t>
            </a:r>
            <a:r>
              <a:rPr lang="zh-CN" altLang="en-US"/>
              <a:t>层，再加上有多少种办法上</a:t>
            </a:r>
            <a:r>
              <a:rPr lang="en-US" altLang="zh-CN"/>
              <a:t>9</a:t>
            </a:r>
            <a:r>
              <a:rPr lang="zh-CN" altLang="en-US"/>
              <a:t>层，就是完成</a:t>
            </a:r>
            <a:r>
              <a:rPr lang="en-US" altLang="zh-CN"/>
              <a:t>10</a:t>
            </a:r>
            <a:r>
              <a:rPr lang="zh-CN" altLang="en-US"/>
              <a:t>层台阶的办法总和。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将求F（10）这个问题，完美的分解成了F（9）和F（8），找到了局部的最优解，与贪心算法有点像呀。</a:t>
            </a:r>
          </a:p>
          <a:p>
            <a:r>
              <a:rPr lang="zh-CN" altLang="en-US"/>
              <a:t>既然F（10）=F（9）+F（8），那么F（9）=F（8）+F（7），依此类推，最终问题被逐渐降低了规模，越来越简单，这也是分治算法的思想。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将求F（10）这个问题，完美的分解成了F（9）和F（8），找到了局部的最优解，与贪心算法有点像呀。</a:t>
            </a:r>
          </a:p>
          <a:p>
            <a:r>
              <a:rPr lang="zh-CN" altLang="en-US"/>
              <a:t>既然F（10）=F（9）+F（8），那么F（9）=F（8）+F（7），依此类推，最终问题被逐渐降低了规模，越来越简单，这也是分治算法的思想。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相同颜色代表相同的结果，如何解决上面所提到的时间复杂度的问题？</a:t>
            </a:r>
          </a:p>
          <a:p>
            <a:r>
              <a:rPr lang="zh-CN" altLang="en-US" dirty="0"/>
              <a:t>可以采用备忘录的方法，也就是把计算过的中间结果保存下来，如果遇到计算过的问题，就直接查询备忘录。</a:t>
            </a:r>
          </a:p>
          <a:p>
            <a:r>
              <a:rPr lang="en-US" altLang="zh-CN" dirty="0"/>
              <a:t>OK</a:t>
            </a:r>
            <a:r>
              <a:rPr lang="zh-CN" altLang="en-US" dirty="0"/>
              <a:t>？真正的动态规划就是把上面的思路再倒过来！</a:t>
            </a:r>
          </a:p>
          <a:p>
            <a:r>
              <a:rPr lang="zh-CN" altLang="en-US" dirty="0"/>
              <a:t>我们从初始条件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），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）开始，使用状态转移方程，就是快速地推到。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F998-852E-4BF0-8D09-327B8FE6E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08AAC-3F90-4249-A1C5-72F7B7779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77212-7D65-40EB-9C29-0A15EE74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3C6A6-96AA-4153-B9F8-D25E4225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C462F-EB5D-49CF-A978-D56EA349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02199-3894-4BDB-8158-7E78BE88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6191DD-C302-44C9-BEEF-78A7349C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E19D0-21AB-4C74-8C9A-AE2659BD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442C7-57DB-4AC2-A531-EE830648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BE527-DA16-4BD3-9985-AF86089A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500C92-BF21-4121-9DB0-8D94BE255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A7CD5B-AC2E-4BA7-961B-6E9537C84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C4972-1AAB-4349-8246-D70EBF2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046BA-E670-4CB9-B1B5-A519C8CF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A2E57-575C-444A-BE31-F2B94EEA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0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7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C8641-5056-4D7C-B194-AC791805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D9CFC-F9E9-45FC-941E-43528189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59F80-5C2A-4449-B6C0-C97F944E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FA1A6-BCCB-497D-AEAC-E55C3194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08665-B7E3-49AF-9619-F29FF01A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3469E-4CFB-4118-8E13-1375E03F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400AC-C1E1-4405-81FC-D06AB4246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92CF4-7776-4358-9008-6D532D56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4922F-30E9-42E6-919B-00B99EB4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E941E-62FA-4611-ABFD-4F3BC97A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3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EE2A7-3012-4EB6-9AB5-42DAAEFE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7C3DD-D816-4CEE-9967-A9B5E4440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B32E8-22D7-4E18-AB51-4A17875E3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E6340A-FBD2-4201-B2DB-DB7A5F07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E724D-0019-41DC-8D89-C3FCB749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D12FB-1C6C-47BB-893E-63B54C3E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3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DEC90-1CD7-4259-AB08-2FCD64C6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D0CFB-37E3-44ED-B44B-4101CA68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5631D-4919-497A-9E21-88B4B5522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F6D8BF-B192-4DCB-88F5-2E27FB30A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D7568-A81B-482C-A3A2-F3BC103D3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BBC1A3-3998-47F3-8769-525ADE70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FC4F56-B4D7-437B-BE32-14D637A5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A04712-B70C-4C63-8F76-402BC406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3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B73DC-1B7E-4DC1-BD5D-28A44DAD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24693C-4D1D-4D94-93F2-519F9E7E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BBA5D7-1EE5-49B2-A73B-5660BBA0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7505AE-4F0C-48AB-BFC2-CFE7FAC7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3DE922-6051-46A7-9A6A-577E60F7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915C72-6E0F-467B-8EF8-9B768C78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71157D-6EEF-4289-A229-697BDCC4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0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21CC9-2594-42C7-BC7D-33DFEAF4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FE9F4-910E-411F-82C5-8CA6B7C4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4943B9-5DE7-479D-8EBA-5A657E8AF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2B9E6-7195-4024-A4ED-1C22D7D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F1E6A6-3261-469B-B0C5-BD11AAF2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B2AA1-257E-48B2-B9A5-87934314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2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C0747-1FEB-4AE3-BCC0-6AC19F89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25259A-77C3-45EA-8E2B-7093255D4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ECF39E-8FDC-484D-A03F-7C18FD17D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BA0E3E-4E02-4078-BD44-127149BD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67587C-6011-4C01-A713-C8908CF9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DC609-2A6B-46E9-88D9-F3D2E855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6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6E8C51-9287-46EA-BC6A-537A1DEC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1E511-D145-4D9E-BA17-71807EC3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B2305-544D-4324-BF78-5E10C2A62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1CC6-952B-4CA3-8B79-8125ECD3A0B7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285D1-AA18-40C7-B168-C6627FD1E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0E74B-CDD6-419F-812B-450343C03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59F1-67E5-4253-9210-F672F38C9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2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897E97-ECB4-4143-BC04-4221663B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递推思想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96DC5CE-146F-4770-88C6-CBD64139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通过已知条件，利用特定关系逐步递推，最终得到结果为止，核心就是不断的利用现有信息推导出新的东西。</a:t>
            </a:r>
            <a:endParaRPr lang="en-US" altLang="zh-CN" dirty="0"/>
          </a:p>
          <a:p>
            <a:r>
              <a:rPr lang="zh-CN" altLang="en-US" dirty="0"/>
              <a:t> 顺推：从条件推出结果。</a:t>
            </a:r>
            <a:r>
              <a:rPr lang="en-US" altLang="zh-CN" dirty="0"/>
              <a:t>		</a:t>
            </a:r>
            <a:r>
              <a:rPr lang="zh-CN" altLang="en-US" dirty="0"/>
              <a:t>“斐波那契”数列</a:t>
            </a:r>
            <a:endParaRPr lang="en-US" altLang="zh-CN" dirty="0"/>
          </a:p>
          <a:p>
            <a:r>
              <a:rPr lang="zh-CN" altLang="en-US" dirty="0"/>
              <a:t> 逆推：从结果推出条件。</a:t>
            </a:r>
          </a:p>
        </p:txBody>
      </p:sp>
    </p:spTree>
    <p:extLst>
      <p:ext uri="{BB962C8B-B14F-4D97-AF65-F5344CB8AC3E}">
        <p14:creationId xmlns:p14="http://schemas.microsoft.com/office/powerpoint/2010/main" val="320915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742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P1255 </a:t>
            </a:r>
            <a:r>
              <a:rPr lang="zh-CN" altLang="en-US" b="1" dirty="0"/>
              <a:t>数楼梯</a:t>
            </a:r>
            <a:br>
              <a:rPr lang="en-US" altLang="zh-CN" sz="2400" dirty="0"/>
            </a:br>
            <a:r>
              <a:rPr lang="zh-CN" altLang="en-US" sz="2400" dirty="0"/>
              <a:t>问题：一个</a:t>
            </a:r>
            <a:r>
              <a:rPr lang="en-US" altLang="zh-CN" sz="2400" dirty="0"/>
              <a:t>10</a:t>
            </a:r>
            <a:r>
              <a:rPr lang="zh-CN" altLang="en-US" sz="2400" dirty="0"/>
              <a:t>级台阶，每次只允许向上</a:t>
            </a:r>
            <a:r>
              <a:rPr lang="en-US" altLang="zh-CN" sz="2400" dirty="0"/>
              <a:t>1</a:t>
            </a:r>
            <a:r>
              <a:rPr lang="zh-CN" altLang="en-US" sz="2400" dirty="0"/>
              <a:t>层或者</a:t>
            </a:r>
            <a:r>
              <a:rPr lang="en-US" altLang="zh-CN" sz="2400" dirty="0"/>
              <a:t>2</a:t>
            </a:r>
            <a:r>
              <a:rPr lang="zh-CN" altLang="en-US" sz="2400" dirty="0"/>
              <a:t>层，一共有几种上法？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b="10187"/>
          <a:stretch>
            <a:fillRect/>
          </a:stretch>
        </p:blipFill>
        <p:spPr>
          <a:xfrm>
            <a:off x="3047365" y="2247265"/>
            <a:ext cx="6096000" cy="3045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上台阶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F(n):</a:t>
            </a:r>
            <a:r>
              <a:rPr lang="zh-CN" altLang="en-US"/>
              <a:t>上</a:t>
            </a:r>
            <a:r>
              <a:rPr lang="en-US" altLang="zh-CN"/>
              <a:t>n</a:t>
            </a:r>
            <a:r>
              <a:rPr lang="zh-CN" altLang="en-US"/>
              <a:t>层台阶共有多少种办法</a:t>
            </a:r>
          </a:p>
          <a:p>
            <a:pPr marL="0" indent="0">
              <a:buNone/>
            </a:pPr>
            <a:r>
              <a:rPr lang="en-US" altLang="zh-CN"/>
              <a:t>F(10)=?</a:t>
            </a:r>
          </a:p>
          <a:p>
            <a:pPr marL="0" indent="0">
              <a:buNone/>
            </a:pPr>
            <a:r>
              <a:rPr lang="en-US" altLang="zh-CN"/>
              <a:t>F(9)=?</a:t>
            </a: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720725"/>
            <a:ext cx="8229600" cy="468632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最优子结构：问题的最优解由相关子问题的最优解组合而成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>
                <a:sym typeface="+mn-ea"/>
              </a:rPr>
              <a:t>F(10) = F(9) + F(8)</a:t>
            </a:r>
            <a:r>
              <a:rPr lang="zh-CN" altLang="en-US" sz="2000">
                <a:sym typeface="+mn-ea"/>
              </a:rPr>
              <a:t>，当</a:t>
            </a:r>
            <a:r>
              <a:rPr lang="en-US" altLang="zh-CN" sz="2000">
                <a:sym typeface="+mn-ea"/>
              </a:rPr>
              <a:t>F(9)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F(8)</a:t>
            </a:r>
            <a:r>
              <a:rPr lang="zh-CN" altLang="en-US" sz="2000">
                <a:sym typeface="+mn-ea"/>
              </a:rPr>
              <a:t>都是最优解时，那么</a:t>
            </a:r>
            <a:r>
              <a:rPr lang="en-US" altLang="zh-CN" sz="2000">
                <a:sym typeface="+mn-ea"/>
              </a:rPr>
              <a:t>F(10)</a:t>
            </a:r>
            <a:r>
              <a:rPr lang="zh-CN" altLang="en-US" sz="2000">
                <a:sym typeface="+mn-ea"/>
              </a:rPr>
              <a:t>一定是最优解</a:t>
            </a:r>
            <a:endParaRPr lang="zh-CN" altLang="en-US" sz="20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边界：问题的边界，得到有限的结果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/>
              <a:t>分解到最后，一定是变成了规模最简单的问题，即F（1）和F（2）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/>
              <a:t>F(1) = 1 	F(2) = 2</a:t>
            </a:r>
            <a:endParaRPr lang="zh-CN" altLang="en-US" sz="24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状态转移方程：问题每一阶段和下一阶段的关系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本问题的状态转移方程为：F（n）=F(n-1)+F(n-2)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rcRect b="12917"/>
          <a:stretch>
            <a:fillRect/>
          </a:stretch>
        </p:blipFill>
        <p:spPr>
          <a:xfrm>
            <a:off x="1937386" y="209550"/>
            <a:ext cx="8317865" cy="398399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2506980" y="4582160"/>
          <a:ext cx="6400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75C81-BB2F-4CBB-A386-BC70EEAF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22947A-5391-4F57-8079-8291E0D072FE}"/>
              </a:ext>
            </a:extLst>
          </p:cNvPr>
          <p:cNvSpPr txBox="1"/>
          <p:nvPr/>
        </p:nvSpPr>
        <p:spPr>
          <a:xfrm>
            <a:off x="144379" y="1923430"/>
            <a:ext cx="2935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	9 6 2</a:t>
            </a:r>
          </a:p>
          <a:p>
            <a:r>
              <a:rPr lang="en-US" altLang="zh-CN" sz="4400" u="sng" dirty="0"/>
              <a:t>+ 	   9 9</a:t>
            </a:r>
          </a:p>
          <a:p>
            <a:r>
              <a:rPr lang="en-US" altLang="zh-CN" sz="4400" dirty="0"/>
              <a:t>    1 0 6 1</a:t>
            </a:r>
            <a:endParaRPr lang="zh-CN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8F6584-73C2-4046-A6D0-B4292F6ED267}"/>
              </a:ext>
            </a:extLst>
          </p:cNvPr>
          <p:cNvSpPr txBox="1"/>
          <p:nvPr/>
        </p:nvSpPr>
        <p:spPr>
          <a:xfrm>
            <a:off x="3322225" y="132383"/>
            <a:ext cx="708258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String A,B;</a:t>
            </a:r>
          </a:p>
          <a:p>
            <a:r>
              <a:rPr lang="en-US" altLang="zh-CN" sz="3200" dirty="0"/>
              <a:t>Int a[100],b[100],c[100];</a:t>
            </a:r>
          </a:p>
          <a:p>
            <a:r>
              <a:rPr lang="en-US" altLang="zh-CN" sz="3200" dirty="0"/>
              <a:t>A=962		B=99</a:t>
            </a:r>
          </a:p>
          <a:p>
            <a:r>
              <a:rPr lang="en-US" altLang="zh-CN" sz="3200" dirty="0"/>
              <a:t>a[1]=2		b[1]=9</a:t>
            </a:r>
          </a:p>
          <a:p>
            <a:r>
              <a:rPr lang="en-US" altLang="zh-CN" sz="3200" dirty="0"/>
              <a:t>a[2]=6		b[6]=9</a:t>
            </a:r>
          </a:p>
          <a:p>
            <a:r>
              <a:rPr lang="en-US" altLang="zh-CN" sz="3200" dirty="0"/>
              <a:t>a[3]=9		b[3]=0</a:t>
            </a:r>
          </a:p>
          <a:p>
            <a:endParaRPr lang="en-US" altLang="zh-CN" sz="3200" dirty="0"/>
          </a:p>
          <a:p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]=(c[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]+b[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])%10     c[i+1]= ]=(c[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]+b[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])/10 </a:t>
            </a:r>
          </a:p>
          <a:p>
            <a:r>
              <a:rPr lang="en-US" altLang="zh-CN" sz="3200" dirty="0"/>
              <a:t>c[1]=(2+9)%10=1 	c[2]=(2+9)/10=1</a:t>
            </a:r>
          </a:p>
          <a:p>
            <a:r>
              <a:rPr lang="en-US" altLang="zh-CN" sz="3200" dirty="0"/>
              <a:t>c[2]=(1+6+9)%10=6	c[3]=(1+6+9)/10=1</a:t>
            </a:r>
          </a:p>
          <a:p>
            <a:r>
              <a:rPr lang="en-US" altLang="zh-CN" sz="3200" dirty="0"/>
              <a:t>c[3]=(1+9+0)%10=0      c[4]=(1+9+0)/10=1</a:t>
            </a:r>
          </a:p>
        </p:txBody>
      </p:sp>
    </p:spTree>
    <p:extLst>
      <p:ext uri="{BB962C8B-B14F-4D97-AF65-F5344CB8AC3E}">
        <p14:creationId xmlns:p14="http://schemas.microsoft.com/office/powerpoint/2010/main" val="419142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7E36F-ACB0-489D-B3D4-24192612A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608" y="1461620"/>
            <a:ext cx="3573379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字符串读入</a:t>
            </a:r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字符串转数组</a:t>
            </a:r>
            <a:endParaRPr lang="en-US" altLang="zh-CN" sz="3200" dirty="0"/>
          </a:p>
          <a:p>
            <a:r>
              <a:rPr lang="en-US" altLang="zh-CN" sz="3200" dirty="0"/>
              <a:t>3. </a:t>
            </a:r>
            <a:r>
              <a:rPr lang="zh-CN" altLang="en-US" sz="3200" dirty="0"/>
              <a:t>竖式加法</a:t>
            </a:r>
            <a:endParaRPr lang="en-US" altLang="zh-CN" sz="3200" dirty="0"/>
          </a:p>
          <a:p>
            <a:r>
              <a:rPr lang="en-US" altLang="zh-CN" sz="3200" dirty="0"/>
              <a:t>4. </a:t>
            </a:r>
            <a:r>
              <a:rPr lang="zh-CN" altLang="en-US" sz="3200" dirty="0"/>
              <a:t>是否增加进位</a:t>
            </a:r>
            <a:endParaRPr lang="en-US" altLang="zh-CN" sz="3200" dirty="0"/>
          </a:p>
          <a:p>
            <a:r>
              <a:rPr lang="en-US" altLang="zh-CN" sz="3200" dirty="0"/>
              <a:t>5. </a:t>
            </a:r>
            <a:r>
              <a:rPr lang="zh-CN" altLang="en-US" sz="3200" dirty="0"/>
              <a:t>倒序输出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1CB46E-6372-45ED-911D-E066480C2731}"/>
              </a:ext>
            </a:extLst>
          </p:cNvPr>
          <p:cNvSpPr txBox="1"/>
          <p:nvPr/>
        </p:nvSpPr>
        <p:spPr>
          <a:xfrm>
            <a:off x="5468066" y="1305320"/>
            <a:ext cx="3769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800" dirty="0"/>
              <a:t>cin&gt;&gt;A&gt;&gt;B;</a:t>
            </a:r>
          </a:p>
          <a:p>
            <a:endParaRPr lang="pt-BR" altLang="zh-CN" sz="2800" dirty="0"/>
          </a:p>
          <a:p>
            <a:r>
              <a:rPr lang="pt-BR" altLang="zh-CN" sz="2800" dirty="0"/>
              <a:t>a[j++]=A[i]-’0’;</a:t>
            </a:r>
          </a:p>
          <a:p>
            <a:endParaRPr lang="pt-BR" altLang="zh-CN" sz="2800" dirty="0"/>
          </a:p>
          <a:p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]+=a[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]+b[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</a:p>
          <a:p>
            <a:r>
              <a:rPr lang="en-US" altLang="zh-CN" sz="2800" dirty="0"/>
              <a:t>c[i+1]+=c[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]/10;</a:t>
            </a:r>
          </a:p>
          <a:p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]%10;</a:t>
            </a:r>
          </a:p>
          <a:p>
            <a:endParaRPr lang="en-US" altLang="zh-CN" sz="2800" dirty="0"/>
          </a:p>
          <a:p>
            <a:r>
              <a:rPr lang="en-US" altLang="zh-CN" sz="2800" dirty="0"/>
              <a:t>if(c[len+1]!=0)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++;</a:t>
            </a: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747D39-28EF-4450-9E9A-E7AE3E5F93E6}"/>
              </a:ext>
            </a:extLst>
          </p:cNvPr>
          <p:cNvSpPr/>
          <p:nvPr/>
        </p:nvSpPr>
        <p:spPr>
          <a:xfrm>
            <a:off x="308645" y="116123"/>
            <a:ext cx="7687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i="0" dirty="0">
                <a:effectLst/>
                <a:latin typeface="-apple-system"/>
              </a:rPr>
              <a:t>P1601 A+B Problem</a:t>
            </a:r>
            <a:r>
              <a:rPr lang="zh-CN" altLang="en-US" sz="4800" b="1" i="0" dirty="0">
                <a:effectLst/>
                <a:latin typeface="-apple-system"/>
              </a:rPr>
              <a:t>（高精）</a:t>
            </a:r>
          </a:p>
        </p:txBody>
      </p:sp>
    </p:spTree>
    <p:extLst>
      <p:ext uri="{BB962C8B-B14F-4D97-AF65-F5344CB8AC3E}">
        <p14:creationId xmlns:p14="http://schemas.microsoft.com/office/powerpoint/2010/main" val="86095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625</Words>
  <Application>Microsoft Office PowerPoint</Application>
  <PresentationFormat>宽屏</PresentationFormat>
  <Paragraphs>71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等线</vt:lpstr>
      <vt:lpstr>等线 Light</vt:lpstr>
      <vt:lpstr>Arial</vt:lpstr>
      <vt:lpstr>Office 主题​​</vt:lpstr>
      <vt:lpstr>1. 递推思想</vt:lpstr>
      <vt:lpstr>P1255 数楼梯 问题：一个10级台阶，每次只允许向上1层或者2层，一共有几种上法？</vt:lpstr>
      <vt:lpstr>上台阶</vt:lpstr>
      <vt:lpstr>PowerPoint 演示文稿</vt:lpstr>
      <vt:lpstr>PowerPoint 演示文稿</vt:lpstr>
      <vt:lpstr>加法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jian</dc:creator>
  <cp:lastModifiedBy>wang jian</cp:lastModifiedBy>
  <cp:revision>10</cp:revision>
  <dcterms:created xsi:type="dcterms:W3CDTF">2020-02-22T03:04:18Z</dcterms:created>
  <dcterms:modified xsi:type="dcterms:W3CDTF">2020-02-22T05:01:12Z</dcterms:modified>
</cp:coreProperties>
</file>