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2F6F192-370A-4D37-9AD9-321C39A6B65E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16CDB55-A21E-4331-9552-336F94895D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736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F192-370A-4D37-9AD9-321C39A6B65E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B55-A21E-4331-9552-336F94895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5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F192-370A-4D37-9AD9-321C39A6B65E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B55-A21E-4331-9552-336F94895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917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F192-370A-4D37-9AD9-321C39A6B65E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B55-A21E-4331-9552-336F94895D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7404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F192-370A-4D37-9AD9-321C39A6B65E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B55-A21E-4331-9552-336F94895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187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F192-370A-4D37-9AD9-321C39A6B65E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B55-A21E-4331-9552-336F94895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528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F192-370A-4D37-9AD9-321C39A6B65E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B55-A21E-4331-9552-336F94895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282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F192-370A-4D37-9AD9-321C39A6B65E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B55-A21E-4331-9552-336F94895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145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F192-370A-4D37-9AD9-321C39A6B65E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B55-A21E-4331-9552-336F94895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25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F192-370A-4D37-9AD9-321C39A6B65E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B55-A21E-4331-9552-336F94895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4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F192-370A-4D37-9AD9-321C39A6B65E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B55-A21E-4331-9552-336F94895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43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F192-370A-4D37-9AD9-321C39A6B65E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B55-A21E-4331-9552-336F94895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55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F192-370A-4D37-9AD9-321C39A6B65E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B55-A21E-4331-9552-336F94895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00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F192-370A-4D37-9AD9-321C39A6B65E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B55-A21E-4331-9552-336F94895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22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F192-370A-4D37-9AD9-321C39A6B65E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B55-A21E-4331-9552-336F94895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4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F192-370A-4D37-9AD9-321C39A6B65E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B55-A21E-4331-9552-336F94895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57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F192-370A-4D37-9AD9-321C39A6B65E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B55-A21E-4331-9552-336F94895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65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2F6F192-370A-4D37-9AD9-321C39A6B65E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16CDB55-A21E-4331-9552-336F94895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3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7F958-6229-407B-AEA7-998AA9D4B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高精度算法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6D183B-E49F-496B-B8E1-67DF42348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说白了，高精度计算就是解决</a:t>
            </a:r>
            <a:r>
              <a:rPr lang="en-US" altLang="zh-CN" b="1" dirty="0"/>
              <a:t>long </a:t>
            </a:r>
            <a:r>
              <a:rPr lang="en-US" altLang="zh-CN" b="1" dirty="0" err="1"/>
              <a:t>long</a:t>
            </a:r>
            <a:r>
              <a:rPr lang="zh-CN" altLang="en-US" dirty="0"/>
              <a:t>也解决不了的问题</a:t>
            </a:r>
          </a:p>
        </p:txBody>
      </p:sp>
    </p:spTree>
    <p:extLst>
      <p:ext uri="{BB962C8B-B14F-4D97-AF65-F5344CB8AC3E}">
        <p14:creationId xmlns:p14="http://schemas.microsoft.com/office/powerpoint/2010/main" val="122592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75C81-BB2F-4CBB-A386-BC70EEAF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22947A-5391-4F57-8079-8291E0D072FE}"/>
              </a:ext>
            </a:extLst>
          </p:cNvPr>
          <p:cNvSpPr txBox="1"/>
          <p:nvPr/>
        </p:nvSpPr>
        <p:spPr>
          <a:xfrm>
            <a:off x="689811" y="1925052"/>
            <a:ext cx="2935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	9 6 2</a:t>
            </a:r>
          </a:p>
          <a:p>
            <a:r>
              <a:rPr lang="en-US" altLang="zh-CN" sz="4400" u="sng" dirty="0"/>
              <a:t>+ 	    9 9</a:t>
            </a:r>
          </a:p>
          <a:p>
            <a:r>
              <a:rPr lang="en-US" altLang="zh-CN" sz="4400" dirty="0"/>
              <a:t>      1 0 6 1</a:t>
            </a:r>
            <a:endParaRPr lang="zh-CN" altLang="en-US" sz="4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8F6584-73C2-4046-A6D0-B4292F6ED267}"/>
              </a:ext>
            </a:extLst>
          </p:cNvPr>
          <p:cNvSpPr txBox="1"/>
          <p:nvPr/>
        </p:nvSpPr>
        <p:spPr>
          <a:xfrm>
            <a:off x="3322225" y="132383"/>
            <a:ext cx="7082589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String A,B;</a:t>
            </a:r>
          </a:p>
          <a:p>
            <a:r>
              <a:rPr lang="en-US" altLang="zh-CN" sz="3200" dirty="0"/>
              <a:t>Int a[100],b[100],c[100];</a:t>
            </a:r>
          </a:p>
          <a:p>
            <a:r>
              <a:rPr lang="en-US" altLang="zh-CN" sz="3200" dirty="0"/>
              <a:t>A=962		B=99</a:t>
            </a:r>
          </a:p>
          <a:p>
            <a:r>
              <a:rPr lang="en-US" altLang="zh-CN" sz="3200" dirty="0"/>
              <a:t>a[1]=2		b[1]=9</a:t>
            </a:r>
          </a:p>
          <a:p>
            <a:r>
              <a:rPr lang="en-US" altLang="zh-CN" sz="3200" dirty="0"/>
              <a:t>a[2]=6		b[6]=9</a:t>
            </a:r>
          </a:p>
          <a:p>
            <a:r>
              <a:rPr lang="en-US" altLang="zh-CN" sz="3200" dirty="0"/>
              <a:t>a[3]=9		b[3]=0</a:t>
            </a:r>
          </a:p>
          <a:p>
            <a:endParaRPr lang="en-US" altLang="zh-CN" sz="3200" dirty="0"/>
          </a:p>
          <a:p>
            <a:r>
              <a:rPr lang="en-US" altLang="zh-CN" sz="2800" dirty="0"/>
              <a:t>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]=(c[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]+a[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]+b[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])%10     c[i+1]= ]=(c[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]+a[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]+b[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])/10 </a:t>
            </a:r>
          </a:p>
          <a:p>
            <a:r>
              <a:rPr lang="en-US" altLang="zh-CN" sz="3200" dirty="0"/>
              <a:t>c[1]=(2+9)%10=1 	c[2]=(2+9)/10=1</a:t>
            </a:r>
          </a:p>
          <a:p>
            <a:r>
              <a:rPr lang="en-US" altLang="zh-CN" sz="3200" dirty="0"/>
              <a:t>c[2]=(1+6+9)%10=6	c[3]=(1+6+9)/10=1</a:t>
            </a:r>
          </a:p>
          <a:p>
            <a:r>
              <a:rPr lang="en-US" altLang="zh-CN" sz="3200" dirty="0"/>
              <a:t>c[3]=(1+9+0)%10=0      c[4]=(1+9+0)/10=1</a:t>
            </a:r>
          </a:p>
        </p:txBody>
      </p:sp>
    </p:spTree>
    <p:extLst>
      <p:ext uri="{BB962C8B-B14F-4D97-AF65-F5344CB8AC3E}">
        <p14:creationId xmlns:p14="http://schemas.microsoft.com/office/powerpoint/2010/main" val="419142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7E36F-ACB0-489D-B3D4-24192612AA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68829" y="948273"/>
            <a:ext cx="3573379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1. </a:t>
            </a:r>
            <a:r>
              <a:rPr lang="zh-CN" altLang="en-US" sz="3200" dirty="0"/>
              <a:t>字符串读入</a:t>
            </a:r>
            <a:endParaRPr lang="en-US" altLang="zh-CN" sz="3200" dirty="0"/>
          </a:p>
          <a:p>
            <a:r>
              <a:rPr lang="en-US" altLang="zh-CN" sz="3200" dirty="0"/>
              <a:t>2. </a:t>
            </a:r>
            <a:r>
              <a:rPr lang="zh-CN" altLang="en-US" sz="3200" dirty="0"/>
              <a:t>字符串转数组</a:t>
            </a:r>
            <a:endParaRPr lang="en-US" altLang="zh-CN" sz="3200" dirty="0"/>
          </a:p>
          <a:p>
            <a:r>
              <a:rPr lang="en-US" altLang="zh-CN" sz="3200" dirty="0"/>
              <a:t>3. </a:t>
            </a:r>
            <a:r>
              <a:rPr lang="zh-CN" altLang="en-US" sz="3200" dirty="0"/>
              <a:t>竖式加法</a:t>
            </a:r>
            <a:endParaRPr lang="en-US" altLang="zh-CN" sz="3200" dirty="0"/>
          </a:p>
          <a:p>
            <a:r>
              <a:rPr lang="en-US" altLang="zh-CN" sz="3200" dirty="0"/>
              <a:t>4. </a:t>
            </a:r>
            <a:r>
              <a:rPr lang="zh-CN" altLang="en-US" sz="3200" dirty="0"/>
              <a:t>是否增加进位</a:t>
            </a:r>
            <a:endParaRPr lang="en-US" altLang="zh-CN" sz="3200" dirty="0"/>
          </a:p>
          <a:p>
            <a:r>
              <a:rPr lang="en-US" altLang="zh-CN" sz="3200" dirty="0"/>
              <a:t>5. </a:t>
            </a:r>
            <a:r>
              <a:rPr lang="zh-CN" altLang="en-US" sz="3200" dirty="0"/>
              <a:t>倒序输出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1CB46E-6372-45ED-911D-E066480C2731}"/>
              </a:ext>
            </a:extLst>
          </p:cNvPr>
          <p:cNvSpPr txBox="1"/>
          <p:nvPr/>
        </p:nvSpPr>
        <p:spPr>
          <a:xfrm>
            <a:off x="5452024" y="957822"/>
            <a:ext cx="3769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2800" dirty="0"/>
              <a:t>cin&gt;&gt;A&gt;&gt;B;</a:t>
            </a:r>
          </a:p>
          <a:p>
            <a:endParaRPr lang="pt-BR" altLang="zh-CN" sz="2800" dirty="0"/>
          </a:p>
          <a:p>
            <a:r>
              <a:rPr lang="pt-BR" altLang="zh-CN" sz="2800" dirty="0"/>
              <a:t>a[j++]=A[i]-’0’;</a:t>
            </a:r>
          </a:p>
          <a:p>
            <a:endParaRPr lang="pt-BR" altLang="zh-CN" sz="2800" dirty="0"/>
          </a:p>
          <a:p>
            <a:r>
              <a:rPr lang="en-US" altLang="zh-CN" sz="2800" dirty="0"/>
              <a:t>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]+=a[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]+b[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];</a:t>
            </a:r>
          </a:p>
          <a:p>
            <a:r>
              <a:rPr lang="en-US" altLang="zh-CN" sz="2800" dirty="0"/>
              <a:t>c[i+1]+=c[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]/10;</a:t>
            </a:r>
          </a:p>
          <a:p>
            <a:r>
              <a:rPr lang="en-US" altLang="zh-CN" sz="2800" dirty="0"/>
              <a:t>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]=c[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]%10;</a:t>
            </a:r>
          </a:p>
          <a:p>
            <a:endParaRPr lang="en-US" altLang="zh-CN" sz="2800" dirty="0"/>
          </a:p>
          <a:p>
            <a:r>
              <a:rPr lang="en-US" altLang="zh-CN" sz="2800" dirty="0"/>
              <a:t>if(c[len+1]!=0)</a:t>
            </a:r>
          </a:p>
          <a:p>
            <a:r>
              <a:rPr lang="en-US" altLang="zh-CN" sz="2800" dirty="0"/>
              <a:t>        </a:t>
            </a:r>
            <a:r>
              <a:rPr lang="en-US" altLang="zh-CN" sz="2800" dirty="0" err="1"/>
              <a:t>len</a:t>
            </a:r>
            <a:r>
              <a:rPr lang="en-US" altLang="zh-CN" sz="2800" dirty="0"/>
              <a:t>++;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6095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75C81-BB2F-4CBB-A386-BC70EEAF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22947A-5391-4F57-8079-8291E0D072FE}"/>
              </a:ext>
            </a:extLst>
          </p:cNvPr>
          <p:cNvSpPr txBox="1"/>
          <p:nvPr/>
        </p:nvSpPr>
        <p:spPr>
          <a:xfrm>
            <a:off x="689811" y="1925052"/>
            <a:ext cx="2935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	1 2 3</a:t>
            </a:r>
          </a:p>
          <a:p>
            <a:r>
              <a:rPr lang="en-US" altLang="zh-CN" sz="4400" u="sng" dirty="0"/>
              <a:t>- 	   4 5</a:t>
            </a:r>
          </a:p>
          <a:p>
            <a:r>
              <a:rPr lang="en-US" altLang="zh-CN" sz="4400" dirty="0"/>
              <a:t>         </a:t>
            </a:r>
            <a:endParaRPr lang="zh-CN" altLang="en-US" sz="4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8F6584-73C2-4046-A6D0-B4292F6ED267}"/>
              </a:ext>
            </a:extLst>
          </p:cNvPr>
          <p:cNvSpPr txBox="1"/>
          <p:nvPr/>
        </p:nvSpPr>
        <p:spPr>
          <a:xfrm>
            <a:off x="5109411" y="1096194"/>
            <a:ext cx="708258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If(a[</a:t>
            </a:r>
            <a:r>
              <a:rPr lang="en-US" altLang="zh-CN" sz="4400" dirty="0" err="1"/>
              <a:t>i</a:t>
            </a:r>
            <a:r>
              <a:rPr lang="en-US" altLang="zh-CN" sz="4400" dirty="0"/>
              <a:t>]&lt;b[</a:t>
            </a:r>
            <a:r>
              <a:rPr lang="en-US" altLang="zh-CN" sz="4400" dirty="0" err="1"/>
              <a:t>i</a:t>
            </a:r>
            <a:r>
              <a:rPr lang="en-US" altLang="zh-CN" sz="4400" dirty="0"/>
              <a:t>]{</a:t>
            </a:r>
          </a:p>
          <a:p>
            <a:r>
              <a:rPr lang="en-US" altLang="zh-CN" sz="4400" dirty="0"/>
              <a:t>	a[</a:t>
            </a:r>
            <a:r>
              <a:rPr lang="en-US" altLang="zh-CN" sz="4400" dirty="0" err="1"/>
              <a:t>i</a:t>
            </a:r>
            <a:r>
              <a:rPr lang="en-US" altLang="zh-CN" sz="4400" dirty="0"/>
              <a:t>]+=10;</a:t>
            </a:r>
          </a:p>
          <a:p>
            <a:r>
              <a:rPr lang="en-US" altLang="zh-CN" sz="4400" dirty="0"/>
              <a:t>	a[i+1]--;</a:t>
            </a:r>
          </a:p>
          <a:p>
            <a:r>
              <a:rPr lang="en-US" altLang="zh-CN" sz="4400" dirty="0"/>
              <a:t>}</a:t>
            </a:r>
          </a:p>
          <a:p>
            <a:r>
              <a:rPr lang="en-US" altLang="zh-CN" sz="4400" dirty="0"/>
              <a:t>c[</a:t>
            </a:r>
            <a:r>
              <a:rPr lang="en-US" altLang="zh-CN" sz="4400" dirty="0" err="1"/>
              <a:t>i</a:t>
            </a:r>
            <a:r>
              <a:rPr lang="en-US" altLang="zh-CN" sz="4400" dirty="0"/>
              <a:t>]=a[</a:t>
            </a:r>
            <a:r>
              <a:rPr lang="en-US" altLang="zh-CN" sz="4400" dirty="0" err="1"/>
              <a:t>i</a:t>
            </a:r>
            <a:r>
              <a:rPr lang="en-US" altLang="zh-CN" sz="4400" dirty="0"/>
              <a:t>]-b[</a:t>
            </a:r>
            <a:r>
              <a:rPr lang="en-US" altLang="zh-CN" sz="4400" dirty="0" err="1"/>
              <a:t>i</a:t>
            </a:r>
            <a:r>
              <a:rPr lang="en-US" altLang="zh-CN" sz="4400" dirty="0"/>
              <a:t>];</a:t>
            </a:r>
          </a:p>
          <a:p>
            <a:r>
              <a:rPr lang="zh-CN" altLang="en-US" sz="4400" dirty="0"/>
              <a:t>结果为几位数？</a:t>
            </a:r>
            <a:endParaRPr lang="en-US" altLang="zh-CN" sz="4400" dirty="0"/>
          </a:p>
          <a:p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247594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7E36F-ACB0-489D-B3D4-24192612AA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002665"/>
            <a:ext cx="3573379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1. </a:t>
            </a:r>
            <a:r>
              <a:rPr lang="zh-CN" altLang="en-US" sz="3200" dirty="0"/>
              <a:t>字符串读入</a:t>
            </a:r>
            <a:endParaRPr lang="en-US" altLang="zh-CN" sz="3200" dirty="0"/>
          </a:p>
          <a:p>
            <a:r>
              <a:rPr lang="en-US" altLang="zh-CN" sz="3200" dirty="0"/>
              <a:t>2. </a:t>
            </a:r>
            <a:r>
              <a:rPr lang="zh-CN" altLang="en-US" sz="3200" dirty="0"/>
              <a:t>字符串转数组</a:t>
            </a:r>
            <a:endParaRPr lang="en-US" altLang="zh-CN" sz="3200" dirty="0"/>
          </a:p>
          <a:p>
            <a:r>
              <a:rPr lang="en-US" altLang="zh-CN" sz="3200" dirty="0"/>
              <a:t>3. </a:t>
            </a:r>
            <a:r>
              <a:rPr lang="zh-CN" altLang="en-US" sz="3200" dirty="0"/>
              <a:t>竖式减法</a:t>
            </a:r>
            <a:endParaRPr lang="en-US" altLang="zh-CN" sz="3200" dirty="0"/>
          </a:p>
          <a:p>
            <a:r>
              <a:rPr lang="en-US" altLang="zh-CN" sz="3200" dirty="0"/>
              <a:t>4. </a:t>
            </a:r>
            <a:r>
              <a:rPr lang="zh-CN" altLang="en-US" sz="3200" dirty="0"/>
              <a:t>消前导零</a:t>
            </a:r>
            <a:endParaRPr lang="en-US" altLang="zh-CN" sz="3200" dirty="0"/>
          </a:p>
          <a:p>
            <a:r>
              <a:rPr lang="en-US" altLang="zh-CN" sz="3200" dirty="0"/>
              <a:t>5. </a:t>
            </a:r>
            <a:r>
              <a:rPr lang="zh-CN" altLang="en-US" sz="3200" dirty="0"/>
              <a:t>倒序输出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1CB46E-6372-45ED-911D-E066480C2731}"/>
              </a:ext>
            </a:extLst>
          </p:cNvPr>
          <p:cNvSpPr txBox="1"/>
          <p:nvPr/>
        </p:nvSpPr>
        <p:spPr>
          <a:xfrm>
            <a:off x="6079041" y="719673"/>
            <a:ext cx="3769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2800" dirty="0"/>
              <a:t>cin&gt;&gt;A&gt;&gt;B;</a:t>
            </a:r>
          </a:p>
          <a:p>
            <a:endParaRPr lang="pt-BR" altLang="zh-CN" sz="2800" dirty="0"/>
          </a:p>
          <a:p>
            <a:r>
              <a:rPr lang="pt-BR" altLang="zh-CN" sz="2800" dirty="0"/>
              <a:t>a[j++]=A[i]-’0’;</a:t>
            </a:r>
          </a:p>
          <a:p>
            <a:endParaRPr lang="pt-BR" altLang="zh-CN" sz="2800" dirty="0"/>
          </a:p>
          <a:p>
            <a:r>
              <a:rPr lang="en-US" altLang="zh-CN" sz="2800" dirty="0"/>
              <a:t>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]+=a[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]+b[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];</a:t>
            </a:r>
          </a:p>
          <a:p>
            <a:r>
              <a:rPr lang="en-US" altLang="zh-CN" sz="2800" dirty="0"/>
              <a:t>c[i+1]+=c[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]/10;</a:t>
            </a:r>
          </a:p>
          <a:p>
            <a:r>
              <a:rPr lang="en-US" altLang="zh-CN" sz="2800" dirty="0"/>
              <a:t>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]=c[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]%10;</a:t>
            </a:r>
          </a:p>
          <a:p>
            <a:endParaRPr lang="en-US" altLang="zh-CN" sz="2800" dirty="0"/>
          </a:p>
          <a:p>
            <a:r>
              <a:rPr lang="en-US" altLang="zh-CN" sz="2800" dirty="0"/>
              <a:t>if(c[len+1]!=0)</a:t>
            </a:r>
          </a:p>
          <a:p>
            <a:r>
              <a:rPr lang="en-US" altLang="zh-CN" sz="2800" dirty="0"/>
              <a:t>        </a:t>
            </a:r>
            <a:r>
              <a:rPr lang="en-US" altLang="zh-CN" sz="2800" dirty="0" err="1"/>
              <a:t>len</a:t>
            </a:r>
            <a:r>
              <a:rPr lang="en-US" altLang="zh-CN" sz="2800" dirty="0"/>
              <a:t>++;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89846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75C81-BB2F-4CBB-A386-BC70EEAF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22947A-5391-4F57-8079-8291E0D072FE}"/>
              </a:ext>
            </a:extLst>
          </p:cNvPr>
          <p:cNvSpPr txBox="1"/>
          <p:nvPr/>
        </p:nvSpPr>
        <p:spPr>
          <a:xfrm>
            <a:off x="689811" y="1925052"/>
            <a:ext cx="293570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	   4 5</a:t>
            </a:r>
          </a:p>
          <a:p>
            <a:r>
              <a:rPr lang="zh-CN" altLang="en-US" sz="4400" u="sng" dirty="0"/>
              <a:t>*</a:t>
            </a:r>
            <a:r>
              <a:rPr lang="en-US" altLang="zh-CN" sz="4400" u="sng" dirty="0"/>
              <a:t> 	1 2 3</a:t>
            </a:r>
          </a:p>
          <a:p>
            <a:r>
              <a:rPr lang="en-US" altLang="zh-CN" sz="4400" dirty="0"/>
              <a:t>      1 3 5</a:t>
            </a:r>
          </a:p>
          <a:p>
            <a:r>
              <a:rPr lang="en-US" altLang="zh-CN" sz="4400" dirty="0"/>
              <a:t>      9 0</a:t>
            </a:r>
          </a:p>
          <a:p>
            <a:r>
              <a:rPr lang="en-US" altLang="zh-CN" sz="4400" dirty="0"/>
              <a:t>   4 5</a:t>
            </a:r>
            <a:endParaRPr lang="zh-CN" altLang="en-US" sz="4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8F6584-73C2-4046-A6D0-B4292F6ED267}"/>
              </a:ext>
            </a:extLst>
          </p:cNvPr>
          <p:cNvSpPr txBox="1"/>
          <p:nvPr/>
        </p:nvSpPr>
        <p:spPr>
          <a:xfrm>
            <a:off x="3625518" y="1690688"/>
            <a:ext cx="35613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a[1]*b[1]=c[1]</a:t>
            </a:r>
          </a:p>
          <a:p>
            <a:r>
              <a:rPr lang="en-US" altLang="zh-CN" sz="4400" dirty="0"/>
              <a:t>a[2]*b[1]=c[2]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2B4916-449A-4370-B2C2-1D4516B264B2}"/>
              </a:ext>
            </a:extLst>
          </p:cNvPr>
          <p:cNvSpPr txBox="1"/>
          <p:nvPr/>
        </p:nvSpPr>
        <p:spPr>
          <a:xfrm>
            <a:off x="7692191" y="1714752"/>
            <a:ext cx="35613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a[1]*b[2]=c[2]</a:t>
            </a:r>
          </a:p>
          <a:p>
            <a:r>
              <a:rPr lang="en-US" altLang="zh-CN" sz="4400" dirty="0"/>
              <a:t>a[2]*b[2]=c[3]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C9DCBE-03E5-42E5-84F4-259AFA7B3042}"/>
              </a:ext>
            </a:extLst>
          </p:cNvPr>
          <p:cNvSpPr txBox="1"/>
          <p:nvPr/>
        </p:nvSpPr>
        <p:spPr>
          <a:xfrm>
            <a:off x="3625516" y="4406989"/>
            <a:ext cx="54543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c[i+j-1]+=a[</a:t>
            </a:r>
            <a:r>
              <a:rPr lang="en-US" altLang="zh-CN" sz="4400" dirty="0" err="1"/>
              <a:t>i</a:t>
            </a:r>
            <a:r>
              <a:rPr lang="en-US" altLang="zh-CN" sz="4400" dirty="0"/>
              <a:t>]*b[j]</a:t>
            </a:r>
          </a:p>
        </p:txBody>
      </p:sp>
    </p:spTree>
    <p:extLst>
      <p:ext uri="{BB962C8B-B14F-4D97-AF65-F5344CB8AC3E}">
        <p14:creationId xmlns:p14="http://schemas.microsoft.com/office/powerpoint/2010/main" val="4171480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事件">
  <a:themeElements>
    <a:clrScheme name="主要事件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事件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事件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TM04033927[[fn=主要事件]]</Template>
  <TotalTime>167</TotalTime>
  <Words>285</Words>
  <Application>Microsoft Office PowerPoint</Application>
  <PresentationFormat>宽屏</PresentationFormat>
  <Paragraphs>68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Impact</vt:lpstr>
      <vt:lpstr>主要事件</vt:lpstr>
      <vt:lpstr>高精度算法</vt:lpstr>
      <vt:lpstr>加法</vt:lpstr>
      <vt:lpstr>PowerPoint 演示文稿</vt:lpstr>
      <vt:lpstr>减法</vt:lpstr>
      <vt:lpstr>PowerPoint 演示文稿</vt:lpstr>
      <vt:lpstr>乘法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高精度算法</dc:title>
  <dc:creator>王建</dc:creator>
  <cp:lastModifiedBy>王建</cp:lastModifiedBy>
  <cp:revision>44</cp:revision>
  <dcterms:created xsi:type="dcterms:W3CDTF">2020-02-15T07:52:33Z</dcterms:created>
  <dcterms:modified xsi:type="dcterms:W3CDTF">2020-02-16T06:09:56Z</dcterms:modified>
</cp:coreProperties>
</file>