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freopen</a:t>
            </a:r>
            <a:endParaRPr lang="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freopen("test.in","r",stdin);//输入重定向，输入数据将从</a:t>
            </a:r>
            <a:r>
              <a:rPr lang="" altLang="zh-CN"/>
              <a:t>test.in</a:t>
            </a:r>
            <a:r>
              <a:rPr lang="zh-CN" altLang="en-US"/>
              <a:t>文件中读取</a:t>
            </a:r>
            <a:endParaRPr lang="zh-CN" altLang="en-US"/>
          </a:p>
          <a:p>
            <a:r>
              <a:rPr lang="zh-CN" altLang="en-US">
                <a:sym typeface="+mn-ea"/>
              </a:rPr>
              <a:t>freopen("test.out","</a:t>
            </a:r>
            <a:r>
              <a:rPr lang="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",stdout);//输出重定向，输出数据将保存在</a:t>
            </a:r>
            <a:r>
              <a:rPr lang="" altLang="zh-CN">
                <a:sym typeface="+mn-ea"/>
              </a:rPr>
              <a:t>test.out</a:t>
            </a:r>
            <a:r>
              <a:rPr lang="zh-CN" altLang="en-US">
                <a:sym typeface="+mn-ea"/>
              </a:rPr>
              <a:t>文件中</a:t>
            </a:r>
            <a:endParaRPr lang="zh-CN" altLang="en-US"/>
          </a:p>
          <a:p>
            <a:r>
              <a:rPr lang="" altLang="zh-CN"/>
              <a:t>fclose(stdin);//关闭文件</a:t>
            </a:r>
            <a:endParaRPr lang="" altLang="zh-CN"/>
          </a:p>
          <a:p>
            <a:r>
              <a:rPr lang="" altLang="zh-CN"/>
              <a:t>fclose(stdout);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进制转换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进制转换</a:t>
            </a:r>
            <a:endParaRPr lang="en-US" altLang="zh-CN" sz="2000"/>
          </a:p>
          <a:p>
            <a:pPr marL="914400" lvl="2" indent="0">
              <a:buNone/>
            </a:pPr>
            <a:r>
              <a:rPr lang="en-US" altLang="zh-CN" sz="2000">
                <a:sym typeface="+mn-ea"/>
              </a:rPr>
              <a:t>P1143 进制转换</a:t>
            </a:r>
            <a:endParaRPr lang="en-US" altLang="zh-CN" sz="2000"/>
          </a:p>
          <a:p>
            <a:r>
              <a:rPr lang="" altLang="zh-CN"/>
              <a:t>其他进制转十进制</a:t>
            </a:r>
            <a:endParaRPr lang="" altLang="zh-CN"/>
          </a:p>
          <a:p>
            <a:r>
              <a:rPr lang="" altLang="zh-CN"/>
              <a:t>十进制转其他进制（栈）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位运算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位运算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&amp; （位   “与”）  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	^  （位   “异或”）	不同则为1，相同则为0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	|   （位    “或”）   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	~  （位   “取反”）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&lt;&lt;（左移）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	&gt;&gt;（右移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最大公约数、最小公倍数   P1029 最大公约数和最小公倍数问题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x*y=最小公倍数*最大公约数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" altLang="zh-CN"/>
              <a:t>如何求最大公约数？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最大公约数</a:t>
            </a:r>
            <a:r>
              <a:rPr lang="" altLang="en-US"/>
              <a:t>、</a:t>
            </a:r>
            <a:r>
              <a:rPr lang="en-US" altLang="zh-CN">
                <a:sym typeface="+mn-ea"/>
              </a:rPr>
              <a:t>辗转相除法</a:t>
            </a:r>
            <a:endParaRPr lang="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57020"/>
            <a:ext cx="818197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加法原理、乘法原理  P1866编号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67485"/>
            <a:ext cx="1000252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58445"/>
            <a:ext cx="9679305" cy="6083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258445"/>
            <a:ext cx="11667490" cy="6202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P5520 [yLOI2019] 青原樱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1320" y="1252855"/>
            <a:ext cx="5741670" cy="5296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Abyssinica SIL</vt:lpstr>
      <vt:lpstr>微软雅黑</vt:lpstr>
      <vt:lpstr>Arial Unicode MS</vt:lpstr>
      <vt:lpstr>Times New Roman</vt:lpstr>
      <vt:lpstr>Office 主题​​</vt:lpstr>
      <vt:lpstr>位运算</vt:lpstr>
      <vt:lpstr>PowerPoint 演示文稿</vt:lpstr>
      <vt:lpstr>位运算与进制转换</vt:lpstr>
      <vt:lpstr>PowerPoint 演示文稿</vt:lpstr>
      <vt:lpstr>最大公约数、最小公倍数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16</cp:revision>
  <dcterms:created xsi:type="dcterms:W3CDTF">2020-03-25T09:54:42Z</dcterms:created>
  <dcterms:modified xsi:type="dcterms:W3CDTF">2020-03-25T09:54:42Z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