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6</a:t>
            </a:r>
            <a:endParaRPr lang="" altLang="zh-CN"/>
          </a:p>
          <a:p>
            <a:r>
              <a:rPr lang="" altLang="zh-CN"/>
              <a:t>1 1</a:t>
            </a:r>
            <a:endParaRPr lang="" altLang="zh-CN"/>
          </a:p>
          <a:p>
            <a:r>
              <a:rPr lang="" altLang="zh-CN"/>
              <a:t>1 3</a:t>
            </a:r>
            <a:endParaRPr lang="" altLang="zh-CN"/>
          </a:p>
          <a:p>
            <a:r>
              <a:rPr lang="" altLang="zh-CN"/>
              <a:t>2 1</a:t>
            </a:r>
            <a:endParaRPr lang="" altLang="zh-CN"/>
          </a:p>
          <a:p>
            <a:r>
              <a:rPr lang="" altLang="zh-CN"/>
              <a:t>2 2</a:t>
            </a:r>
            <a:endParaRPr lang="" altLang="zh-CN"/>
          </a:p>
          <a:p>
            <a:r>
              <a:rPr lang="" altLang="zh-CN"/>
              <a:t>3 1</a:t>
            </a:r>
            <a:endParaRPr lang="" altLang="zh-CN"/>
          </a:p>
          <a:p>
            <a:r>
              <a:rPr lang="" altLang="zh-CN"/>
              <a:t>4 1</a:t>
            </a:r>
            <a:endParaRPr lang="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二分图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/>
              <a:t>匈牙利算法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二分图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二分图：简单来说，如果图中点可以被分为两组，并且使得所有边都跨越组的边界，则这就是一个二分图。准确地说：把一个图的顶点划分为两个不相交集 U 和V ，使得每一条边都分别连接U、V中的顶点。如果存在这样的划分，则此图为一个二分图。二分图的一个等价定义是：不含有「含奇数条边的环」的图。图 1 是一个二分图。为了清晰，我们以后都把它画成图 2 的形式。</a:t>
            </a:r>
            <a:endParaRPr lang="zh-CN" altLang="en-US"/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434590"/>
            <a:ext cx="581723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二分图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匹配：在图论中，一个「匹配」（matching）是一个边的集合，其中任意两条边都没有公共顶点。例如，图 3、图 4 中红色的边就是图 2 的匹配。</a:t>
            </a:r>
            <a:endParaRPr lang="zh-CN" altLang="en-US"/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2434590"/>
            <a:ext cx="581723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1457960"/>
            <a:ext cx="5769610" cy="4614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Droid Sans Fallback</vt:lpstr>
      <vt:lpstr>Arial Black</vt:lpstr>
      <vt:lpstr>微软雅黑</vt:lpstr>
      <vt:lpstr>宋体</vt:lpstr>
      <vt:lpstr>Arial Unicode MS</vt:lpstr>
      <vt:lpstr>MT Extra</vt:lpstr>
      <vt:lpstr>Office 主题​​</vt:lpstr>
      <vt:lpstr>二分图</vt:lpstr>
      <vt:lpstr>二分图</vt:lpstr>
      <vt:lpstr>二分图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14</cp:revision>
  <dcterms:created xsi:type="dcterms:W3CDTF">2020-05-29T09:00:50Z</dcterms:created>
  <dcterms:modified xsi:type="dcterms:W3CDTF">2020-05-29T09:00:50Z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