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调试程序</a:t>
            </a:r>
            <a:endParaRPr lang="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编译错误</a:t>
            </a:r>
            <a:endParaRPr lang="zh-CN" altLang="en-US"/>
          </a:p>
          <a:p>
            <a:r>
              <a:rPr lang="zh-CN" altLang="en-US"/>
              <a:t>运行错误</a:t>
            </a:r>
            <a:endParaRPr lang="zh-CN" altLang="en-US"/>
          </a:p>
          <a:p>
            <a:r>
              <a:rPr lang="zh-CN" altLang="en-US"/>
              <a:t>变量冲突</a:t>
            </a:r>
            <a:endParaRPr lang="zh-CN" altLang="en-US"/>
          </a:p>
          <a:p>
            <a:r>
              <a:rPr lang="zh-CN" altLang="en-US"/>
              <a:t>张冠李戴</a:t>
            </a:r>
            <a:endParaRPr lang="zh-CN" altLang="en-US"/>
          </a:p>
          <a:p>
            <a:r>
              <a:rPr lang="zh-CN" altLang="en-US"/>
              <a:t>正反对调</a:t>
            </a:r>
            <a:endParaRPr lang="zh-CN" altLang="en-US"/>
          </a:p>
          <a:p>
            <a:r>
              <a:rPr lang="zh-CN" altLang="en-US"/>
              <a:t>就差一点</a:t>
            </a:r>
            <a:endParaRPr lang="zh-CN" altLang="en-US"/>
          </a:p>
          <a:p>
            <a:r>
              <a:rPr lang="zh-CN" altLang="en-US"/>
              <a:t>逻辑混乱</a:t>
            </a:r>
            <a:endParaRPr lang="zh-CN" altLang="en-US"/>
          </a:p>
          <a:p>
            <a:r>
              <a:rPr lang="zh-CN" altLang="en-US"/>
              <a:t>忽略特例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编译错误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括号不匹配问题</a:t>
            </a:r>
            <a:endParaRPr lang="zh-CN" altLang="en-US"/>
          </a:p>
          <a:p>
            <a:r>
              <a:rPr lang="zh-CN" altLang="en-US"/>
              <a:t>要注意 break， continue 语句的使用是否恰当</a:t>
            </a:r>
            <a:endParaRPr lang="zh-CN" altLang="en-US"/>
          </a:p>
          <a:p>
            <a:r>
              <a:rPr lang="zh-CN" altLang="en-US"/>
              <a:t>采用合理的缩进</a:t>
            </a:r>
            <a:endParaRPr lang="zh-CN" altLang="en-US"/>
          </a:p>
          <a:p>
            <a:r>
              <a:rPr lang="" altLang="zh-CN"/>
              <a:t>善用tab、shift+tab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运行错误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842770"/>
          </a:xfrm>
        </p:spPr>
        <p:txBody>
          <a:bodyPr/>
          <a:p>
            <a:r>
              <a:rPr lang="zh-CN" altLang="en-US"/>
              <a:t>运行错误， 就是程序运行过程中错误退出， 包括陷入死循环、 栈溢出、 数组溢出、 被零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除等“硬性错误”， 程序没有输出便终止了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对于</a:t>
            </a:r>
            <a:r>
              <a:rPr lang="" altLang="zh-CN"/>
              <a:t>存在递归函数的程序， “闪一下” 往往是栈溢出的标志。 栈溢出， 原因一般是递归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层数过多。 </a:t>
            </a:r>
            <a:endParaRPr lang="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47700" y="3552825"/>
            <a:ext cx="39890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&lt;bits/stdc++.h&gt;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void f(int a){</a:t>
            </a:r>
            <a:endParaRPr lang="zh-CN" altLang="en-US"/>
          </a:p>
          <a:p>
            <a:r>
              <a:rPr lang="zh-CN" altLang="en-US"/>
              <a:t>    cout&lt;&lt;a&lt;&lt;endl;</a:t>
            </a:r>
            <a:endParaRPr lang="zh-CN" altLang="en-US"/>
          </a:p>
          <a:p>
            <a:r>
              <a:rPr lang="zh-CN" altLang="en-US"/>
              <a:t>    f(a+1);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main(){</a:t>
            </a:r>
            <a:endParaRPr lang="zh-CN" altLang="en-US"/>
          </a:p>
          <a:p>
            <a:r>
              <a:rPr lang="zh-CN" altLang="en-US"/>
              <a:t>    f(0);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忽略特例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842770"/>
          </a:xfrm>
        </p:spPr>
        <p:txBody>
          <a:bodyPr/>
          <a:p>
            <a:r>
              <a:rPr lang="zh-CN" altLang="en-US"/>
              <a:t>据统计， 50%以上的细节错误都与“0” 这个特殊数字有关。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调试方法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善用输出语句（cout、printf)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演示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Arial Black</vt:lpstr>
      <vt:lpstr>微软雅黑</vt:lpstr>
      <vt:lpstr>Times New Roman</vt:lpstr>
      <vt:lpstr>Wingdings</vt:lpstr>
      <vt:lpstr>Office 主题​​</vt:lpstr>
      <vt:lpstr>PowerPoint 演示文稿</vt:lpstr>
      <vt:lpstr>调试程序</vt:lpstr>
      <vt:lpstr>编译错误</vt:lpstr>
      <vt:lpstr>运行错误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7</cp:revision>
  <dcterms:created xsi:type="dcterms:W3CDTF">2020-03-27T15:10:17Z</dcterms:created>
  <dcterms:modified xsi:type="dcterms:W3CDTF">2020-03-27T15:10:17Z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