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75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0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0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58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3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1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2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9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D181-7580-46B9-BA77-CC1152FE14F7}" type="datetimeFigureOut">
              <a:rPr lang="zh-CN" altLang="en-US" smtClean="0"/>
              <a:t>2018/9/9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3D1B-C4FC-4665-9301-46C3908B7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动态规划（一）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15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动态规划问题的特点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、最优子结构性质：如果问题的最优解所包含的子问题的解也是最优的，我们就称该问题具有最优子结构性质（即满足最优化原理）。最优子结构性质为动态规划算法解决问题提供了重要线索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、无后效性：即子问题的解一旦确定，就不再改变，不受在这之后、包含它的更大问题的求解决策影响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子问题重叠性质：在利用递归算法自顶向下求解的过程中，每次产生的子问题并不总是新问题，有些子问题会被重复计算多次。动态规划正是利用了这种子问题的重叠性质，对每个子问题只计算一次，然后将计算结果保存在表格中，当再次需要计算已计算过的子问题时，就从表格中简单的查询一下结果 ，从而获得较高的效率。事实上我们经常采用递推的方式进行动态规划的计算。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28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：最长递增子序列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2626"/>
          </a:xfrm>
        </p:spPr>
        <p:txBody>
          <a:bodyPr/>
          <a:lstStyle/>
          <a:p>
            <a:r>
              <a:rPr lang="en-US" altLang="zh-CN" dirty="0" smtClean="0"/>
              <a:t>http://www.joyoi.cn/problem/tyvj-3202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85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：最长公共子序列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http://www.joyoi.cn/problem/tyvj-1050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79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http://www.joyoi.cn/problem/codevs-5709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2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问题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：多重背包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http://www.joyoi.cn/problem/codevs-5429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4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236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动态规划（一）</vt:lpstr>
      <vt:lpstr>动态规划问题的特点</vt:lpstr>
      <vt:lpstr>问题1：最长递增子序列</vt:lpstr>
      <vt:lpstr>问题2：最长公共子序列</vt:lpstr>
      <vt:lpstr>问题3：01背包</vt:lpstr>
      <vt:lpstr>问题4：多重背包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动态规划（一）</dc:title>
  <dc:creator>chs</dc:creator>
  <cp:lastModifiedBy>chs</cp:lastModifiedBy>
  <cp:revision>4</cp:revision>
  <dcterms:created xsi:type="dcterms:W3CDTF">2018-09-09T08:55:45Z</dcterms:created>
  <dcterms:modified xsi:type="dcterms:W3CDTF">2018-09-09T09:24:15Z</dcterms:modified>
</cp:coreProperties>
</file>