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15529-1812-4280-BEF1-D1F42F4C4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6E9FC8-EE25-4447-ABAA-B2E58D5E6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20E68-8A30-4E29-B78B-83F53156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36B3-14C0-4A2A-8677-07AFDCFB9382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EBEB1-BAB5-402C-9EFC-83323F54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77B45-0BBA-4EBE-94E6-1D8E51D8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7484-D7EF-4F80-8190-CFB2B9719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85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FB210-47E9-463F-A60F-92E19E26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394C0A-9DD5-44BE-A6D0-117FEB408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3AFCD-19D1-4EC1-AE8A-93F389C7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36B3-14C0-4A2A-8677-07AFDCFB9382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8234F-406A-4079-9F7B-F77CD90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CE833-4898-4A30-B323-4C4BC538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7484-D7EF-4F80-8190-CFB2B9719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1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19CFF3-D987-49C7-ADC4-508C601E4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EEB59B-440B-4963-ACE4-FD3CF9199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3E2A7-949A-43CC-BB8F-BB5B6C0D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36B3-14C0-4A2A-8677-07AFDCFB9382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ACE3A-7658-4F10-AC53-CE125A08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A9DF7-504A-4533-A0C2-F5109B2D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7484-D7EF-4F80-8190-CFB2B9719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8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673BB-E213-48C5-9A67-E8F65D3A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1ED42-9ED1-4C60-933D-D925BFDE3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1B74-FB6E-4EC6-946A-BDAE6240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36B3-14C0-4A2A-8677-07AFDCFB9382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AECF1-1375-4D7B-A7FD-73A60032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931B4-F650-4793-8A1B-0DD1788A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7484-D7EF-4F80-8190-CFB2B9719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2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7D157-1DBB-4579-9E47-3AECDCDD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D949A3-446A-4FDF-B8E5-673EEAC52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6FF9D-37C0-4B9F-99C3-5A223834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36B3-14C0-4A2A-8677-07AFDCFB9382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560BD-F9C2-4CE0-BDD0-4901F27B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28129-7518-446F-AEF0-D05FE4F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7484-D7EF-4F80-8190-CFB2B9719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62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25910-E7BB-4192-BCD4-06D930F1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2E5BB-A437-4F8B-AA87-1D1393EC4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CC949-718D-4517-86CF-2AE5DD219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33AD1-6D04-44C3-8A29-58293FB1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36B3-14C0-4A2A-8677-07AFDCFB9382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C536CF-C03D-4F06-920E-FFEB29D7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CAA9C-3EAF-46FB-AF69-A14578F6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7484-D7EF-4F80-8190-CFB2B9719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3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F11CF-B605-4861-90AD-D615E966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98B4F6-4B21-4F11-9A28-2D7F3D2A1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5386E7-C4ED-457F-88B5-9E445A293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2BD628-C446-47E0-A54D-3DF35194F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5131C4-0F74-48E8-AF3D-03F05C365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E7F994-1968-40D8-9391-39A00A86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36B3-14C0-4A2A-8677-07AFDCFB9382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8EED8A-F853-4F7E-B17B-3428347C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3C7156-7FC4-422F-82B7-809AC21E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7484-D7EF-4F80-8190-CFB2B9719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9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4F042-D8E2-421C-BCC0-52FC2718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372BF7-653F-482F-BBA8-D1B0A82E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36B3-14C0-4A2A-8677-07AFDCFB9382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8346CF-E8C3-4165-9500-DE37F098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DD9D27-D18E-4E42-AF49-E2FC38DA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7484-D7EF-4F80-8190-CFB2B9719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21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DABB07-325D-48BA-9CFE-0772BA1A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36B3-14C0-4A2A-8677-07AFDCFB9382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497A37-B247-4BFC-8E0A-EFA05842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A6416-2B22-4ADC-BD1B-9549FBCE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7484-D7EF-4F80-8190-CFB2B9719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87E74-049F-48E6-A288-42DFF426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78CAE-BF23-4111-A657-C83D4BC7F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834017-2952-4572-A681-688186042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F89E85-04A1-4564-AFB6-F013247B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36B3-14C0-4A2A-8677-07AFDCFB9382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7E3A99-FC2A-4DC4-8BF4-5984880C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5D217E-E834-41BA-B65B-7B6F71C7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7484-D7EF-4F80-8190-CFB2B9719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43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19C8F-1378-4993-96E7-159968AE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E1971F-E908-4F63-A1D3-07A982D17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002D44-17AD-4A4A-86D7-56DF1E059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9E8F9-C609-449B-A92D-6AFAC03C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36B3-14C0-4A2A-8677-07AFDCFB9382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6D8F6-141F-47D8-A0A5-7603968E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6CF16-F08C-4A53-8B09-139077E3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7484-D7EF-4F80-8190-CFB2B9719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4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803F86-7719-4E8B-A06B-EAE49523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15C2C-3878-4FAE-B5EF-4DE0D1791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1F003-548C-458F-B940-6AF950F1A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636B3-14C0-4A2A-8677-07AFDCFB9382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28531-594C-4DAD-8205-E8BA53E82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59210-4C7B-45B1-8D38-A5D36C748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7484-D7EF-4F80-8190-CFB2B9719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96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5BE67-11B9-43FF-9AB8-7B84E8435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动态规划（二）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1B4DB5-ACA6-4BA8-9EE1-E6E302884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94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5BF5E-693F-49E2-BBD3-615295A6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花店橱窗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2D732-329A-4111-A792-9E5537D49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http://www.joyoi.cn/problem/tyvj-1124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53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C1A99-B068-4113-8C18-FC536E6D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金明的预算方案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287E37-F866-4D3C-A2FF-27A76C65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http://www.joyoi.cn/problem/tyvj-1057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87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7C48D-39E0-4A8B-9AA3-91238554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沙子合并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CA8CE-A4D2-482B-BD55-16E39007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http://www.joyoi.cn/problem/tyvj-1055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80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35A0F-CFE7-450F-90AE-667C2D69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最大的算式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5BC4D-9E1C-4B13-A404-5DF99E49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http://www.joyoi.cn/problem/tyvj-1045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43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78173-B6E2-4D68-B446-393861FD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没有上司的舞会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6DCD5-4C9A-4043-960F-44CB72B65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http://www.joyoi.cn/problem/tyvj-1052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67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75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动态规划（二）</vt:lpstr>
      <vt:lpstr>花店橱窗</vt:lpstr>
      <vt:lpstr>金明的预算方案</vt:lpstr>
      <vt:lpstr>沙子合并</vt:lpstr>
      <vt:lpstr>最大的算式</vt:lpstr>
      <vt:lpstr>没有上司的舞会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动态规划（二）</dc:title>
  <dc:creator>me</dc:creator>
  <cp:lastModifiedBy>me</cp:lastModifiedBy>
  <cp:revision>3</cp:revision>
  <dcterms:created xsi:type="dcterms:W3CDTF">2018-09-24T13:07:46Z</dcterms:created>
  <dcterms:modified xsi:type="dcterms:W3CDTF">2018-09-24T13:37:59Z</dcterms:modified>
</cp:coreProperties>
</file>