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3"/>
    <p:sldId id="280" r:id="rId4"/>
    <p:sldId id="281" r:id="rId5"/>
    <p:sldId id="282" r:id="rId6"/>
    <p:sldId id="283" r:id="rId7"/>
    <p:sldId id="284" r:id="rId8"/>
    <p:sldId id="288" r:id="rId9"/>
    <p:sldId id="286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140" y="3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第一题</a:t>
            </a:r>
            <a:endParaRPr lang="en-US" altLang="zh-CN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标题统计</a:t>
            </a:r>
            <a:endParaRPr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217" y="2087681"/>
            <a:ext cx="8499566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https://www.luogu.org/problem/P5015</a:t>
            </a:r>
            <a:endParaRPr lang="zh-CN" altLang="en-US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题目大意：</a:t>
            </a:r>
            <a:endParaRPr lang="zh-CN" altLang="en-US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标题中可能包含大写、小写、英文字母、数字字符、空格和换行符。</a:t>
            </a:r>
            <a:endParaRPr lang="zh-CN" altLang="en-US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统计标题字符数时，空格和换行符不计算在内</a:t>
            </a:r>
            <a:endParaRPr lang="zh-CN" altLang="en-US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第三题</a:t>
            </a:r>
            <a:endParaRPr lang="en-US" altLang="zh-CN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对称二叉树</a:t>
            </a:r>
            <a:endParaRPr lang="zh-CN"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217" y="2087681"/>
            <a:ext cx="8499566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DFS深搜，size[ x ] 记录以 x 为根的树的大小（也就是以 x 为根的树的所有节点的总数）</a:t>
            </a:r>
            <a:endParaRPr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当前节点左儿子非空，继续递归左儿子，右儿子非空，继续递归右儿子</a:t>
            </a:r>
            <a:endParaRPr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size[ x ]就等于它自己+左子树大小+右子树大小</a:t>
            </a:r>
            <a:endParaRPr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第三题</a:t>
            </a:r>
            <a:endParaRPr lang="en-US" altLang="zh-CN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对称二叉树</a:t>
            </a:r>
            <a:endParaRPr lang="zh-CN"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217" y="1690806"/>
            <a:ext cx="8499566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当我们判断对称二叉树的时候，可以用到一个check函数</a:t>
            </a: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对于当前节点如果左右子树都空，那么一定是对称二叉树</a:t>
            </a: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左右子树都非空，而且左右儿子权值相等，继续判断他左儿子的右儿子和右儿子的左儿子是否相等，以及左儿子的左儿子和右儿子的右儿子是否相等，不断递归check，全部满足条件才是对称二叉树，才有机会成为候选答案</a:t>
            </a: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否则的话就不会成为对称二叉树了 </a:t>
            </a: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第四题</a:t>
            </a:r>
            <a:endParaRPr lang="en-US" altLang="zh-CN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成绩</a:t>
            </a:r>
            <a:endParaRPr lang="zh-CN"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217" y="1690806"/>
            <a:ext cx="8499566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https://www.luogu.org/problem/P3954</a:t>
            </a: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#include &lt;iostream&gt;</a:t>
            </a: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using namespace std;</a:t>
            </a: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main(){</a:t>
            </a: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int a,b,c;</a:t>
            </a: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cin&gt;&gt;a&gt;&gt;b&gt;&gt;c;</a:t>
            </a: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cout&lt;&lt;a*0.2+b*0.3+c*0.5&lt;&lt;endl;</a:t>
            </a: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24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第五题</a:t>
            </a:r>
            <a:endParaRPr lang="en-US" altLang="zh-CN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图书管理员</a:t>
            </a:r>
            <a:endParaRPr lang="zh-CN"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217" y="1690806"/>
            <a:ext cx="8499566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https://www.luogu.org/problem/P3955</a:t>
            </a:r>
            <a:endParaRPr lang="zh-CN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每本书有一个图书编码，每位读者有一个需求码</a:t>
            </a:r>
            <a:endParaRPr lang="zh-CN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如果一本书的图书编码恰好以读者的需求码结尾，那么这本书就是该读者所需要的</a:t>
            </a:r>
            <a:endParaRPr lang="zh-CN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对于每位读者，求出他所需要的书中图书编码最小的那本书</a:t>
            </a:r>
            <a:endParaRPr lang="zh-CN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第五题</a:t>
            </a:r>
            <a:endParaRPr lang="en-US" altLang="zh-CN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图书管理员</a:t>
            </a:r>
            <a:endParaRPr lang="zh-CN"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217" y="1690806"/>
            <a:ext cx="8499566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把需求码与图书编码配对 = 求图书编码的后 X 位</a:t>
            </a:r>
            <a:endParaRPr lang="zh-CN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lang="zh-CN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求图书编码的后 X 位 = 把前面的都去掉。</a:t>
            </a:r>
            <a:endParaRPr lang="zh-CN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lang="zh-CN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借助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</a:t>
            </a:r>
            <a:endParaRPr lang="zh-CN" altLang="en-US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第五题</a:t>
            </a:r>
            <a:endParaRPr lang="en-US" altLang="zh-CN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图书管理员</a:t>
            </a:r>
            <a:endParaRPr lang="zh-CN"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217" y="1690806"/>
            <a:ext cx="8499566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123456	%	10		=	6</a:t>
            </a:r>
            <a:endParaRPr lang="en-US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lang="en-US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123456	%	100	=	56</a:t>
            </a:r>
            <a:endParaRPr lang="en-US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lang="en-US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123456	%	1000	=	456</a:t>
            </a:r>
            <a:endParaRPr lang="en-US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我们发现了规律：对一个数a取其后n位，就是对</a:t>
            </a:r>
            <a:endParaRPr lang="en-US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mod 10^n</a:t>
            </a:r>
            <a:endParaRPr lang="en-US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第五题</a:t>
            </a:r>
            <a:endParaRPr lang="en-US" altLang="zh-CN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图书管理员</a:t>
            </a:r>
            <a:endParaRPr lang="zh-CN"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852" y="2352476"/>
            <a:ext cx="8499566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cmath函数中带有专门执行幂运算的函数</a:t>
            </a:r>
            <a:endParaRPr lang="en-US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pow</a:t>
            </a:r>
            <a:endParaRPr lang="en-US" sz="2800" b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第一题</a:t>
            </a:r>
            <a:endParaRPr lang="en-US" altLang="zh-CN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标题统计</a:t>
            </a:r>
            <a:endParaRPr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217" y="2087681"/>
            <a:ext cx="8499566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如何输入带空格的字符串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gets(字符数组名)</a:t>
            </a:r>
            <a:endParaRPr lang="zh-CN" altLang="en-US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9482" y="1299011"/>
            <a:ext cx="8499566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&lt;cstdio&gt; 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 int N = 20;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 x[N+1]; 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gets(x);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cout&lt;&lt;x&lt;&lt;endl;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printf ("%s\n",x);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730" y="592455"/>
            <a:ext cx="58420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scanf("%[^\n]]",str)</a:t>
            </a:r>
            <a:endParaRPr lang="zh-CN" altLang="en-US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9482" y="1299011"/>
            <a:ext cx="8499566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&lt;cstdio&gt; 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 int N = 20;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 x[N+1]; 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scanf ("%[^\n]]",x);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cout&lt;&lt;x&lt;&lt;endl;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printf ("%s\n",x);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730" y="592455"/>
            <a:ext cx="58420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getline(cin,string str)</a:t>
            </a:r>
            <a:endParaRPr lang="zh-CN" altLang="en-US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9482" y="1299011"/>
            <a:ext cx="8499566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s;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getline (cin,s);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cout&lt;&lt;s&lt;&lt;endl;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730" y="592455"/>
            <a:ext cx="94907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cin.getline(char *str, int maxnum)</a:t>
            </a:r>
            <a:endParaRPr lang="zh-CN" altLang="en-US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9482" y="1299011"/>
            <a:ext cx="8499566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 int N = 20;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 x[N+1];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cin.getline (x,N+1); //这里最好写N+1，因为字符串末尾的的'\0'也包含在这个长度之内.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cout&lt;&lt;x&lt;&lt;endl;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printf ("%s\n",x);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第二题</a:t>
            </a:r>
            <a:endParaRPr lang="en-US" altLang="zh-CN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龙虎斗</a:t>
            </a:r>
            <a:endParaRPr lang="zh-CN"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217" y="2087681"/>
            <a:ext cx="8499566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https://www.luogu.org/problem/P501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题目大意：</a:t>
            </a:r>
            <a:endParaRPr lang="zh-CN" altLang="en-US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在一条直线上有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个位置，以及告诉我们一个位置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，小于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的位置是龙，大于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的位置是虎。</a:t>
            </a:r>
            <a:endParaRPr lang="zh-CN" altLang="en-US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第三题</a:t>
            </a:r>
            <a:endParaRPr lang="en-US" altLang="zh-CN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对称二叉树</a:t>
            </a:r>
            <a:endParaRPr lang="zh-CN"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217" y="2087681"/>
            <a:ext cx="8499566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https://www.luogu.org/problem/P501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题目大意：</a:t>
            </a:r>
            <a:endParaRPr lang="zh-CN" altLang="en-US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什么是对称二叉树？满足两个条件</a:t>
            </a:r>
            <a:endParaRPr 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、二叉树</a:t>
            </a:r>
            <a:endParaRPr lang="zh-CN" altLang="en-US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、将这个树所有节点的左右子树交换，新树和原树对应位置的结构相同，且点权相等</a:t>
            </a:r>
            <a:endParaRPr lang="zh-CN" altLang="en-US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求一棵树中最大的对称二叉子树的结点个数</a:t>
            </a:r>
            <a:endParaRPr lang="zh-CN" altLang="en-US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1968" y="592574"/>
            <a:ext cx="4030923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第三题</a:t>
            </a:r>
            <a:endParaRPr lang="en-US" altLang="zh-CN" sz="4000" b="1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sz="4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对称二叉树</a:t>
            </a:r>
            <a:endParaRPr lang="zh-CN" sz="4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217" y="2087681"/>
            <a:ext cx="8499566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什么是对称二叉树？</a:t>
            </a:r>
            <a:endParaRPr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任意一棵对称二叉树，以根节点为轴，是轴对称的</a:t>
            </a:r>
            <a:endParaRPr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1818</Words>
  <Application>WPS 演示</Application>
  <PresentationFormat>宽屏</PresentationFormat>
  <Paragraphs>155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Wingdings 3</vt:lpstr>
      <vt:lpstr>Arial</vt:lpstr>
      <vt:lpstr>Liberation Sans</vt:lpstr>
      <vt:lpstr>Microsoft YaHei</vt:lpstr>
      <vt:lpstr>文泉驿微米黑</vt:lpstr>
      <vt:lpstr>微软雅黑</vt:lpstr>
      <vt:lpstr>Century Gothic</vt:lpstr>
      <vt:lpstr>Pothana2000</vt:lpstr>
      <vt:lpstr>宋体</vt:lpstr>
      <vt:lpstr>Arial Unicode MS</vt:lpstr>
      <vt:lpstr>幼圆</vt:lpstr>
      <vt:lpstr>Calibri</vt:lpstr>
      <vt:lpstr>EUDC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993342152@qq.com</dc:creator>
  <cp:lastModifiedBy>起点</cp:lastModifiedBy>
  <cp:revision>29</cp:revision>
  <dcterms:created xsi:type="dcterms:W3CDTF">2019-11-03T00:55:03Z</dcterms:created>
  <dcterms:modified xsi:type="dcterms:W3CDTF">2019-11-03T00:55:03Z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