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24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 </a:t>
            </a:r>
            <a:r>
              <a:rPr lang="en-US" altLang="zh-CN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deep.cpp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63337" y="1558726"/>
            <a:ext cx="8499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下探测器可以潜入湖中在任意水深进行科学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的最大深度为 h 米,即它在湖底时到水面的距离，0&lt;=h&lt;=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探测器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最初的水下深度为 s 米，0&lt;=s&lt;=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探测器不在水面（当前深度大于 0）时，每个 u 指令可使它上浮 1 米，而当探测器在水面时，u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探测器不在湖底（当前深度小于 h）时，每个 d 指令可使它下沉 1 米，而当探测器在湖底时，d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执行到无效指令时，探测器不做任何操作而继续执行下一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24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 </a:t>
            </a:r>
            <a:r>
              <a:rPr lang="en-US" altLang="zh-CN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deep.cpp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63336" y="1319067"/>
            <a:ext cx="95837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给定的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和一个指令序列（由字符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组成的字符串，长度不超过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），求出执行完整的指令序列后，探测器的水下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一行：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，以空格分开。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0&lt;=s&lt;=h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第二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行：长度不超过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的指令字符串，串中仅包含字母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代表探测器在执行指令后的水下深度的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9 1</a:t>
            </a: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Uduudd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4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24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 </a:t>
            </a:r>
            <a:r>
              <a:rPr lang="en-US" altLang="zh-CN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deep.cpp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63337" y="1558726"/>
            <a:ext cx="8499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下探测器可以潜入湖中在任意水深进行科学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的最大深度为 h 米,即它在湖底时到水面的距离，0&lt;=h&lt;=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探测器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最初的水下深度为 s 米，0&lt;=s&lt;=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探测器不在水面（当前深度大于 0）时，每个 u 指令可使它上浮 1 米，而当探测器在水面时，u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探测器不在湖底（当前深度小于 h）时，每个 d 指令可使它下沉 1 米，而当探测器在湖底时，d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执行到无效指令时，探测器不做任何操作而继续执行下一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5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24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 </a:t>
            </a:r>
            <a:r>
              <a:rPr lang="en-US" altLang="zh-CN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deep.cpp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63337" y="1558726"/>
            <a:ext cx="8499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下探测器可以潜入湖中在任意水深进行科学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的最大深度为 h 米,即它在湖底时到水面的距离，0&lt;=h&lt;=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探测器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最初的水下深度为 s 米，0&lt;=s&lt;=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探测器不在水面（当前深度大于 0）时，每个 u 指令可使它上浮 1 米，而当探测器在水面时，u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探测器不在湖底（当前深度小于 h）时，每个 d 指令可使它下沉 1 米，而当探测器在湖底时，d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执行到无效指令时，探测器不做任何操作而继续执行下一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0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24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 </a:t>
            </a:r>
            <a:r>
              <a:rPr lang="en-US" altLang="zh-CN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deep.cpp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663337" y="1558726"/>
            <a:ext cx="8499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下探测器可以潜入湖中在任意水深进行科学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的最大深度为 h 米,即它在湖底时到水面的距离，0&lt;=h&lt;=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探测器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最初的水下深度为 s 米，0&lt;=s&lt;=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探测器不在水面（当前深度大于 0）时，每个 u 指令可使它上浮 1 米，而当探测器在水面时，u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探测器不在湖底（当前深度小于 h）时，每个 d 指令可使它下沉 1 米，而当探测器在湖底时，d 指令是无效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执行到无效指令时，探测器不做任何操作而继续执行下一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7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4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9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2553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610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</vt:lpstr>
      <vt:lpstr>Microsoft YaHei</vt:lpstr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993342152@qq.com</dc:creator>
  <cp:lastModifiedBy>993342152@qq.com</cp:lastModifiedBy>
  <cp:revision>1</cp:revision>
  <dcterms:created xsi:type="dcterms:W3CDTF">2019-10-26T12:35:28Z</dcterms:created>
  <dcterms:modified xsi:type="dcterms:W3CDTF">2019-10-26T12:44:25Z</dcterms:modified>
</cp:coreProperties>
</file>