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1A894-B479-45F4-881D-FC19A2207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B5D67-30E8-41C7-8EBE-9F0F9559E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7D2CC-31DC-4B0E-A353-F2C66714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48821-6A7C-40EC-B993-C427FB77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13C4D-CB05-45AE-87CD-61A0673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38F8-C033-4056-A8EC-4D9CA7E6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656FD4-62AF-493F-B4F7-35001A7E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CFEDD-7A11-43EB-A01A-61C16552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1C104-3B91-4A5F-9BC8-F6436AB7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8DCF8-C21B-409C-AC41-64B25165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D5341-81C0-4CDF-8214-27671E4A9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97529-9505-448D-971E-D97895B0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8731F-89B0-4B47-B930-CC3E831B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460B9-86CD-4CF6-9116-FCC90C96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A11E6-A472-4F79-9162-4F83CBFD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0461-A12D-43C5-AD7E-17660D18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0D84-36A1-4D14-8080-1A425D52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6EE65-D998-49A9-8324-37D6ACC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E080C-5CF8-473F-A0DC-29C84660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365FB-3CFF-43DC-BB36-5862494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2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68ED-0845-41FC-A348-2A2956D5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4EDD2-BB6C-44DD-ADCC-A1C48D8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D5CAE-1137-4706-A2FA-A6AF2A2E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F3D06-15DB-4D23-B90A-6DB194B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C412D-3952-4F07-AB37-060D2153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7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071F-CBB2-4F1A-B33D-2C4EEFD1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FE5A1-5E2A-4AFE-A3F2-090C1DFD3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974236-3409-40B0-BFD4-CFABBA9E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7ECB8-1799-433F-8152-113C2E7D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9ABF9-CFBE-436D-95F2-E31A764D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E1AD8-4925-4F2F-9F99-A136D2EC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7FB4A-1056-4F40-A71B-B8B28B0B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4BB78-5188-4812-AEDD-27B7AA59F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6EF4AB-CCEE-4D06-BE99-C225E6B8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DFA45B-17C7-4837-BFA7-8706E7F2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B5A32-DCC2-49D8-BA1A-EAC54F000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731E6C-B63F-4547-BEDE-77EEB3E2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485E22-CBE3-4B4F-911E-6FCE7679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6F781-0CC6-4EA0-9D6B-58BF366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AEED8-8D1E-4CA9-BDA2-D64F2EA9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4C22BD-7C08-476C-AE57-798DA402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A1858-D8E8-46A2-B288-A4A5DFE8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FD68B6-9DC4-4EA8-A2FE-C2B609DA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9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80A9C7-E50F-410A-AFE1-61699EC4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39692-E84A-41E0-8CF1-D86C21CE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AE913-41DE-45F5-8DDD-6462C06A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42785-F874-46CC-A4E2-CC8C5195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3BF2C-C1AF-4792-B7DE-7C00E616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C560D-04F6-461D-B9B8-5EB803F0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0EDE8-B061-4559-BC34-E45CE89E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8EF34-9634-46F2-A2B1-7ABED54A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741FD-BB2F-4A49-A29E-AA650EA7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CEE81-C433-4A9F-9DB9-43358646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40492-4093-49FC-8F13-7F356712A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210F4-E0E0-4101-83A5-F15C30C2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3F61A-693B-4B64-B297-A59B95D9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589F2-830F-420E-9CE2-914148F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68B4C-5B3C-4404-908B-2A051995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A3EEC-4B88-4CE5-8C9C-781FC34A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EE492-C421-4357-B7C2-507F0314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C1E9A-DA3A-4D80-9E55-E792D44E3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F192-370A-4D37-9AD9-321C39A6B65E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BAD31-FE9C-4691-B488-3458DE56B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7F819-3629-433C-BC81-483A419B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DB55-A21E-4331-9552-336F94895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4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F958-6229-407B-AEA7-998AA9D4B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高精度算法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D183B-E49F-496B-B8E1-67DF42348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说白了，高精度计算就是解决</a:t>
            </a:r>
            <a:r>
              <a:rPr lang="en-US" altLang="zh-CN" b="1" dirty="0"/>
              <a:t>long </a:t>
            </a:r>
            <a:r>
              <a:rPr lang="en-US" altLang="zh-CN" b="1" dirty="0" err="1"/>
              <a:t>long</a:t>
            </a:r>
            <a:r>
              <a:rPr lang="zh-CN" altLang="en-US" dirty="0"/>
              <a:t>也解决不了的问题</a:t>
            </a:r>
          </a:p>
        </p:txBody>
      </p:sp>
    </p:spTree>
    <p:extLst>
      <p:ext uri="{BB962C8B-B14F-4D97-AF65-F5344CB8AC3E}">
        <p14:creationId xmlns:p14="http://schemas.microsoft.com/office/powerpoint/2010/main" val="122592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</a:p>
          <a:p>
            <a:r>
              <a:rPr lang="en-US" altLang="zh-CN" sz="4400" u="sng" dirty="0"/>
              <a:t>+ 	   9 3</a:t>
            </a:r>
          </a:p>
          <a:p>
            <a:r>
              <a:rPr lang="en-US" altLang="zh-CN" sz="4400" dirty="0"/>
              <a:t>   1 0 5 5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5025190" y="1540331"/>
            <a:ext cx="70825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String A,B;</a:t>
            </a:r>
          </a:p>
          <a:p>
            <a:r>
              <a:rPr lang="en-US" altLang="zh-CN" sz="4400" dirty="0"/>
              <a:t>Int a[100],b[100],c[100];</a:t>
            </a:r>
          </a:p>
          <a:p>
            <a:r>
              <a:rPr lang="en-US" altLang="zh-CN" sz="4400" dirty="0"/>
              <a:t>A=962		B=93</a:t>
            </a:r>
          </a:p>
          <a:p>
            <a:r>
              <a:rPr lang="en-US" altLang="zh-CN" sz="4400" dirty="0"/>
              <a:t>a[1]=?		b[1]=?</a:t>
            </a:r>
          </a:p>
          <a:p>
            <a:r>
              <a:rPr lang="en-US" altLang="zh-CN" sz="4400" dirty="0"/>
              <a:t>c[1]=?		c[2]=?</a:t>
            </a:r>
          </a:p>
        </p:txBody>
      </p:sp>
    </p:spTree>
    <p:extLst>
      <p:ext uri="{BB962C8B-B14F-4D97-AF65-F5344CB8AC3E}">
        <p14:creationId xmlns:p14="http://schemas.microsoft.com/office/powerpoint/2010/main" val="41914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3913-9ABF-4BC6-8535-44D85730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E36F-ACB0-489D-B3D4-24192612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379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字符串读入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字符串转数组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竖式加法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是否增加进位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倒序输出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46E-6372-45ED-911D-E066480C2731}"/>
              </a:ext>
            </a:extLst>
          </p:cNvPr>
          <p:cNvSpPr txBox="1"/>
          <p:nvPr/>
        </p:nvSpPr>
        <p:spPr>
          <a:xfrm>
            <a:off x="5582653" y="1997839"/>
            <a:ext cx="3769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/>
              <a:t>cin&gt;&gt;A&gt;&gt;B;</a:t>
            </a:r>
          </a:p>
          <a:p>
            <a:endParaRPr lang="pt-BR" altLang="zh-CN" sz="2400" dirty="0"/>
          </a:p>
          <a:p>
            <a:r>
              <a:rPr lang="pt-BR" altLang="zh-CN" sz="2400" dirty="0"/>
              <a:t>a[j++]=A[i]-’0’;</a:t>
            </a:r>
          </a:p>
          <a:p>
            <a:endParaRPr lang="pt-BR" altLang="zh-CN" sz="2400" dirty="0"/>
          </a:p>
          <a:p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]+=a[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c[i+1]+=c[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]/10;</a:t>
            </a:r>
          </a:p>
          <a:p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]%10;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if(c[len+1]!=0)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++;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9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1 2 3</a:t>
            </a:r>
          </a:p>
          <a:p>
            <a:r>
              <a:rPr lang="en-US" altLang="zh-CN" sz="4400" u="sng" dirty="0"/>
              <a:t>- 	   4 5</a:t>
            </a:r>
          </a:p>
          <a:p>
            <a:r>
              <a:rPr lang="en-US" altLang="zh-CN" sz="4400" dirty="0"/>
              <a:t>         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5025190" y="1540331"/>
            <a:ext cx="70825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If(a[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]&lt;b[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]{</a:t>
            </a:r>
          </a:p>
          <a:p>
            <a:r>
              <a:rPr lang="en-US" altLang="zh-CN" sz="4400" dirty="0"/>
              <a:t>	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]+=10;</a:t>
            </a:r>
          </a:p>
          <a:p>
            <a:r>
              <a:rPr lang="en-US" altLang="zh-CN" sz="4400" dirty="0"/>
              <a:t>	a[i+1]--;</a:t>
            </a:r>
          </a:p>
          <a:p>
            <a:r>
              <a:rPr lang="en-US" altLang="zh-CN" sz="4400" dirty="0"/>
              <a:t>}</a:t>
            </a:r>
          </a:p>
          <a:p>
            <a:r>
              <a:rPr lang="en-US" altLang="zh-CN" sz="4400" dirty="0"/>
              <a:t>c[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]=a[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]-b[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];</a:t>
            </a:r>
          </a:p>
          <a:p>
            <a:r>
              <a:rPr lang="zh-CN" altLang="en-US" sz="4400" dirty="0"/>
              <a:t>结果为几位数？</a:t>
            </a:r>
            <a:endParaRPr lang="en-US" altLang="zh-CN" sz="4400" dirty="0"/>
          </a:p>
          <a:p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47594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3913-9ABF-4BC6-8535-44D85730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E36F-ACB0-489D-B3D4-24192612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379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字符串读入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字符串转数组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竖式减法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消前导零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倒序输出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B46E-6372-45ED-911D-E066480C2731}"/>
              </a:ext>
            </a:extLst>
          </p:cNvPr>
          <p:cNvSpPr txBox="1"/>
          <p:nvPr/>
        </p:nvSpPr>
        <p:spPr>
          <a:xfrm>
            <a:off x="5582653" y="1997839"/>
            <a:ext cx="3769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400" dirty="0"/>
              <a:t>cin&gt;&gt;A&gt;&gt;B;</a:t>
            </a:r>
          </a:p>
          <a:p>
            <a:endParaRPr lang="pt-BR" altLang="zh-CN" sz="2400" dirty="0"/>
          </a:p>
          <a:p>
            <a:r>
              <a:rPr lang="pt-BR" altLang="zh-CN" sz="2400" dirty="0"/>
              <a:t>a[j++]=A[i]-’0’;</a:t>
            </a:r>
          </a:p>
          <a:p>
            <a:endParaRPr lang="pt-BR" altLang="zh-CN" sz="2400" dirty="0"/>
          </a:p>
          <a:p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]+=a[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]+b[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en-US" altLang="zh-CN" sz="2400" dirty="0"/>
              <a:t>c[i+1]+=c[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]/10;</a:t>
            </a:r>
          </a:p>
          <a:p>
            <a:r>
              <a:rPr lang="en-US" altLang="zh-CN" sz="2400" dirty="0"/>
              <a:t>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]%10;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if(c[len+1]!=0)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++;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984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5C81-BB2F-4CBB-A386-BC70EEAF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2947A-5391-4F57-8079-8291E0D072FE}"/>
              </a:ext>
            </a:extLst>
          </p:cNvPr>
          <p:cNvSpPr txBox="1"/>
          <p:nvPr/>
        </p:nvSpPr>
        <p:spPr>
          <a:xfrm>
            <a:off x="689811" y="1925052"/>
            <a:ext cx="2935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   4 5</a:t>
            </a:r>
          </a:p>
          <a:p>
            <a:r>
              <a:rPr lang="zh-CN" altLang="en-US" sz="4400" u="sng" dirty="0"/>
              <a:t>*</a:t>
            </a:r>
            <a:r>
              <a:rPr lang="en-US" altLang="zh-CN" sz="4400" u="sng" dirty="0"/>
              <a:t> 	1 2 3</a:t>
            </a:r>
          </a:p>
          <a:p>
            <a:r>
              <a:rPr lang="en-US" altLang="zh-CN" sz="4400" dirty="0"/>
              <a:t>      1 3 5</a:t>
            </a:r>
          </a:p>
          <a:p>
            <a:r>
              <a:rPr lang="en-US" altLang="zh-CN" sz="4400" dirty="0"/>
              <a:t>      9 0</a:t>
            </a:r>
          </a:p>
          <a:p>
            <a:r>
              <a:rPr lang="en-US" altLang="zh-CN" sz="4400" dirty="0"/>
              <a:t>   4 5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8F6584-73C2-4046-A6D0-B4292F6ED267}"/>
              </a:ext>
            </a:extLst>
          </p:cNvPr>
          <p:cNvSpPr txBox="1"/>
          <p:nvPr/>
        </p:nvSpPr>
        <p:spPr>
          <a:xfrm>
            <a:off x="3625518" y="1690688"/>
            <a:ext cx="3561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a[1]*b[1]=c[1]</a:t>
            </a:r>
          </a:p>
          <a:p>
            <a:r>
              <a:rPr lang="en-US" altLang="zh-CN" sz="4400" dirty="0"/>
              <a:t>a[2]*b[1]=c[2]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2B4916-449A-4370-B2C2-1D4516B264B2}"/>
              </a:ext>
            </a:extLst>
          </p:cNvPr>
          <p:cNvSpPr txBox="1"/>
          <p:nvPr/>
        </p:nvSpPr>
        <p:spPr>
          <a:xfrm>
            <a:off x="7692191" y="1714752"/>
            <a:ext cx="3561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a[1]*b[2]=c[2]</a:t>
            </a:r>
          </a:p>
          <a:p>
            <a:r>
              <a:rPr lang="en-US" altLang="zh-CN" sz="4400" dirty="0"/>
              <a:t>a[2]*b[2]=c[3]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C9DCBE-03E5-42E5-84F4-259AFA7B3042}"/>
              </a:ext>
            </a:extLst>
          </p:cNvPr>
          <p:cNvSpPr txBox="1"/>
          <p:nvPr/>
        </p:nvSpPr>
        <p:spPr>
          <a:xfrm>
            <a:off x="3625516" y="4406989"/>
            <a:ext cx="5454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c[i+j-1]+=a[</a:t>
            </a:r>
            <a:r>
              <a:rPr lang="en-US" altLang="zh-CN" sz="4400" dirty="0" err="1"/>
              <a:t>i</a:t>
            </a:r>
            <a:r>
              <a:rPr lang="en-US" altLang="zh-CN" sz="4400" dirty="0"/>
              <a:t>]*b[j]</a:t>
            </a:r>
          </a:p>
        </p:txBody>
      </p:sp>
    </p:spTree>
    <p:extLst>
      <p:ext uri="{BB962C8B-B14F-4D97-AF65-F5344CB8AC3E}">
        <p14:creationId xmlns:p14="http://schemas.microsoft.com/office/powerpoint/2010/main" val="417148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285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高精度算法</vt:lpstr>
      <vt:lpstr>加法</vt:lpstr>
      <vt:lpstr>PowerPoint 演示文稿</vt:lpstr>
      <vt:lpstr>减法</vt:lpstr>
      <vt:lpstr>PowerPoint 演示文稿</vt:lpstr>
      <vt:lpstr>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高精度算法</dc:title>
  <dc:creator>王建</dc:creator>
  <cp:lastModifiedBy>王建</cp:lastModifiedBy>
  <cp:revision>29</cp:revision>
  <dcterms:created xsi:type="dcterms:W3CDTF">2020-02-15T07:52:33Z</dcterms:created>
  <dcterms:modified xsi:type="dcterms:W3CDTF">2020-02-15T09:53:03Z</dcterms:modified>
</cp:coreProperties>
</file>