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位运算与进制转换</a:t>
            </a:r>
            <a:endParaRPr lang="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位运算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&amp; （位   “与”）  and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	^  （位   “异或”）	不同则为1，相同则为0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	|   （位    “或”）   or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	~  （位   “取反”）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&lt;&lt;（左移）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      	&gt;&gt;（右移</a:t>
            </a:r>
            <a:endParaRPr lang="" altLang="zh-CN"/>
          </a:p>
          <a:p>
            <a:r>
              <a:rPr lang="" altLang="zh-CN"/>
              <a:t>进制转换</a:t>
            </a:r>
            <a:endParaRPr lang="" altLang="zh-CN"/>
          </a:p>
          <a:p>
            <a:pPr marL="914400" lvl="2" indent="0">
              <a:buNone/>
            </a:pPr>
            <a:r>
              <a:rPr lang="" altLang="zh-CN"/>
              <a:t>P1143 进制转换</a:t>
            </a:r>
            <a:endParaRPr lang="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位运算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WPS 演示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Arial Black</vt:lpstr>
      <vt:lpstr>微软雅黑</vt:lpstr>
      <vt:lpstr>Abyssinica SIL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5</cp:revision>
  <dcterms:created xsi:type="dcterms:W3CDTF">2020-03-24T02:54:21Z</dcterms:created>
  <dcterms:modified xsi:type="dcterms:W3CDTF">2020-03-24T02:54:21Z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