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981" autoAdjust="0"/>
  </p:normalViewPr>
  <p:slideViewPr>
    <p:cSldViewPr snapToGrid="0">
      <p:cViewPr varScale="1">
        <p:scale>
          <a:sx n="96" d="100"/>
          <a:sy n="96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A4C27-A2D4-4BCA-8814-00479C5513E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F98D-81D1-4205-A8CB-7BCBD02C5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1/2n(n+1)*1/2m(m+1)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#include &lt;algorithm&gt;  </a:t>
            </a:r>
          </a:p>
          <a:p>
            <a:r>
              <a:rPr lang="en-US" altLang="zh-CN" dirty="0"/>
              <a:t>using namespace std;  </a:t>
            </a:r>
          </a:p>
          <a:p>
            <a:r>
              <a:rPr lang="en-US" altLang="zh-CN" dirty="0"/>
              <a:t>int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int num[3]={1,2,3};  </a:t>
            </a:r>
          </a:p>
          <a:p>
            <a:r>
              <a:rPr lang="en-US" altLang="zh-CN" dirty="0"/>
              <a:t>    do  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#include &lt;algorithm&gt;  </a:t>
            </a:r>
          </a:p>
          <a:p>
            <a:r>
              <a:rPr lang="en-US" altLang="zh-CN" dirty="0"/>
              <a:t>using namespace std;  </a:t>
            </a:r>
          </a:p>
          <a:p>
            <a:r>
              <a:rPr lang="en-US" altLang="zh-CN" dirty="0"/>
              <a:t>int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int num[3]={1,2,3};  </a:t>
            </a:r>
          </a:p>
          <a:p>
            <a:r>
              <a:rPr lang="en-US" altLang="zh-CN" dirty="0"/>
              <a:t>    do  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#include &lt;algorithm&gt;  </a:t>
            </a:r>
          </a:p>
          <a:p>
            <a:r>
              <a:rPr lang="en-US" altLang="zh-CN" dirty="0"/>
              <a:t>using namespace std;  </a:t>
            </a:r>
          </a:p>
          <a:p>
            <a:r>
              <a:rPr lang="en-US" altLang="zh-CN" dirty="0"/>
              <a:t>int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int num[3]={1,2,3};  </a:t>
            </a:r>
          </a:p>
          <a:p>
            <a:r>
              <a:rPr lang="en-US" altLang="zh-CN" dirty="0"/>
              <a:t>    do  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1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C891-6C95-4477-932E-4185CAD8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DFAF5-216F-4BE9-8D24-D8A37178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B37DF-7D5C-4120-A9FF-DE157CD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9DD17-F069-4330-817A-8AA57429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CF632-4478-40C6-A5C8-474DA24F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465D-8A64-415F-82D4-1CE6D37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B9CAF-ABAD-43C5-A76B-3676D748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2DF83-F411-4C84-8877-F7EAB6C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82E03-1FE1-4471-AE42-52CEDB23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EE4E-0368-447C-BBE9-67328343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3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EE721E-ED6E-48C5-B974-032D0F1AC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7AF9B-D518-40BF-8215-13BF7B07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9D3FD-DC5D-4B6A-8AA6-C69CF654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B5027-8043-42DF-8BD5-AFAC58D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5F90-6DCD-4234-B1E9-35D49E5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E5F14-C8E8-460C-B4DC-781FE69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158AF-D29E-4EFC-922F-3DA135AD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AAA41-D4D5-4609-99D0-DBA91E5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67F9-A1C0-4D14-BEC5-0AF7ACF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B05FF-C512-46F1-B66F-3BFB0F4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9DA0-DE35-44B3-A54C-2FF5AD5C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00706-7FBB-478E-812B-D63DD7A3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E585-0FAA-4D3F-9C08-70968FDD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BB1DA-2D0B-4E62-A084-CA81954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25ED1-E860-492C-B867-ACA52CB8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6B0C-7A55-4EA1-99FF-F90492A3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766A-650C-4875-830D-325362DC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E39C7-0E9D-4B23-A635-93202FC2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492F3-457A-4BE2-9567-271A75D5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3588F-FF86-4EA1-947A-444F79BD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57318-D385-4D3D-A7C8-F57220B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F546-425C-41CF-BB40-A6329D8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7FDB6-509D-4044-98DA-4DB0CBF2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9952D-8875-43CA-8134-EAE5F479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AC60E-4DF1-41BC-BB46-D5572181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DF8CE-2715-4054-A864-B8E280788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710A6-A2A3-4169-971C-11955AA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46B0B0-18C8-44FC-B375-8ED80232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B81EA-2B8A-487A-884A-9B8DC54F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57A7-3553-44A3-AB73-68B28F1E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BD9A5-894A-4DE9-9441-491FF2DC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EBB4E-13AC-45D4-8A28-38A71DB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E19E2-8044-43DE-98DF-D34B8AA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13FD3-C6CF-47BA-B755-0E7F63E5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430F63-EFBA-40A7-A891-51E3C961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F73FF-94EB-4BB5-A0F1-3B1901F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1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532C-4CE3-4E72-B4C3-9E87FE45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C69A-9660-439B-A91E-4B1D72B3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A00A8-7DA5-4592-9264-C6857FB5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B0675-0007-4E5E-82AC-B4E2541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75850-580D-4E26-83E3-FB04E5A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C8CC4-4D54-49CE-B1AF-B98FB82F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B829-0208-47C6-8F63-DB655C0A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43B7B-2ABF-44D4-B152-27F54CF0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8F171-D1AC-4C9B-AC45-6C235C01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835E8-9C79-4656-8688-2DB4F26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B1C-A9AE-460D-9582-C1FB9BC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E9047-4CEE-4D26-96FF-8A978E5A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756C2-ABE0-4D25-972E-4B70FB12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1C1DD-1CD0-44E4-8CA7-A1129732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77764-899A-4519-9EBF-85FA460E5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04AA-E339-443F-B189-90DDB0DF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FA2B-B112-4510-A692-10173B92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4E6E-AA12-48B2-B28F-B358C941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暴力枚举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6224A-FB45-4353-B4F3-A0EBD0604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5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强调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next_permutation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num,num+n</a:t>
            </a:r>
            <a:r>
              <a:rPr lang="en-US" altLang="zh-CN" sz="3200" dirty="0"/>
              <a:t>)</a:t>
            </a:r>
            <a:r>
              <a:rPr lang="zh-CN" altLang="en-US" sz="3200" dirty="0"/>
              <a:t>函数是对数组</a:t>
            </a:r>
            <a:r>
              <a:rPr lang="en-US" altLang="zh-CN" sz="3200" dirty="0"/>
              <a:t>num</a:t>
            </a:r>
            <a:r>
              <a:rPr lang="zh-CN" altLang="en-US" sz="3200" dirty="0"/>
              <a:t>中的前</a:t>
            </a:r>
            <a:r>
              <a:rPr lang="en-US" altLang="zh-CN" sz="3200" dirty="0"/>
              <a:t>n</a:t>
            </a:r>
            <a:r>
              <a:rPr lang="zh-CN" altLang="en-US" sz="3200" dirty="0"/>
              <a:t>个元素进行全排列，同时并改变</a:t>
            </a:r>
            <a:r>
              <a:rPr lang="en-US" altLang="zh-CN" sz="3200" dirty="0"/>
              <a:t>num</a:t>
            </a:r>
            <a:r>
              <a:rPr lang="zh-CN" altLang="en-US" sz="3200" dirty="0"/>
              <a:t>数组的值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next_permutation</a:t>
            </a:r>
            <a:r>
              <a:rPr lang="en-US" altLang="zh-CN" sz="3200" dirty="0"/>
              <a:t>() </a:t>
            </a:r>
            <a:r>
              <a:rPr lang="zh-CN" altLang="en-US" sz="3200" dirty="0"/>
              <a:t>在使用前需要对欲排列数组按升序排序，否则只能找出该序列之后的全排列数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如果数组</a:t>
            </a:r>
            <a:r>
              <a:rPr lang="en-US" altLang="zh-CN" sz="3200" dirty="0"/>
              <a:t>num</a:t>
            </a:r>
            <a:r>
              <a:rPr lang="zh-CN" altLang="en-US" sz="3200" dirty="0"/>
              <a:t>初始化为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，那么输出变为？</a:t>
            </a:r>
            <a:endParaRPr lang="en-US" altLang="zh-CN" sz="32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281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P1706 </a:t>
            </a:r>
            <a:r>
              <a:rPr lang="zh-CN" altLang="en-US" b="1" dirty="0"/>
              <a:t>全排列问题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/>
              <a:t>int a[10],n;</a:t>
            </a:r>
          </a:p>
          <a:p>
            <a:r>
              <a:rPr lang="en-US" altLang="zh-CN" sz="2000" dirty="0"/>
              <a:t>int main(){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do{</a:t>
            </a:r>
          </a:p>
          <a:p>
            <a:r>
              <a:rPr lang="en-US" altLang="zh-CN" sz="2000" dirty="0"/>
              <a:t>	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}while(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(a+1,a+n+1));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69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P1088 </a:t>
            </a:r>
            <a:r>
              <a:rPr lang="zh-CN" altLang="en-US" b="1" dirty="0"/>
              <a:t>火星人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/>
              <a:t>int a[10010],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int main(){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&gt;&gt;n&gt;&gt;m;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while(m--){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(a+1,a+n+1);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]&lt;&lt;" ";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360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循环枚举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5908B6-DA82-449A-923D-1684287D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多重循环枚举所有情况</a:t>
            </a:r>
            <a:endParaRPr lang="en-US" altLang="zh-CN" dirty="0"/>
          </a:p>
          <a:p>
            <a:r>
              <a:rPr lang="zh-CN" altLang="en-US" dirty="0"/>
              <a:t>有的枚举做法比较优，速度快</a:t>
            </a:r>
            <a:endParaRPr lang="en-US" altLang="zh-CN" dirty="0"/>
          </a:p>
          <a:p>
            <a:r>
              <a:rPr lang="zh-CN" altLang="en-US" dirty="0"/>
              <a:t>有的效率低</a:t>
            </a:r>
          </a:p>
        </p:txBody>
      </p:sp>
    </p:spTree>
    <p:extLst>
      <p:ext uri="{BB962C8B-B14F-4D97-AF65-F5344CB8AC3E}">
        <p14:creationId xmlns:p14="http://schemas.microsoft.com/office/powerpoint/2010/main" val="26623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BCA4-DBCF-4AF5-AE35-393295C3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P2241</a:t>
            </a:r>
            <a:r>
              <a:rPr lang="zh-CN" altLang="en-US" b="1" dirty="0"/>
              <a:t>统计方形（数据加强版）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82F5B-A288-4C05-A613-DEC970CF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矩形包括正方形和长方形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N*M</a:t>
            </a:r>
            <a:r>
              <a:rPr lang="zh-CN" altLang="en-US" dirty="0">
                <a:solidFill>
                  <a:schemeClr val="accent1"/>
                </a:solidFill>
              </a:rPr>
              <a:t>方格的矩形数量为？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N*M</a:t>
            </a:r>
            <a:r>
              <a:rPr lang="zh-CN" altLang="en-US" b="1" dirty="0">
                <a:solidFill>
                  <a:schemeClr val="accent1"/>
                </a:solidFill>
              </a:rPr>
              <a:t>方格的正方形数量为？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长方形数量</a:t>
            </a:r>
            <a:r>
              <a:rPr lang="en-US" altLang="zh-CN" dirty="0"/>
              <a:t>=</a:t>
            </a:r>
            <a:r>
              <a:rPr lang="zh-CN" altLang="en-US" dirty="0"/>
              <a:t>矩形数量</a:t>
            </a:r>
            <a:r>
              <a:rPr lang="en-US" altLang="zh-CN" dirty="0"/>
              <a:t>-</a:t>
            </a:r>
            <a:r>
              <a:rPr lang="zh-CN" altLang="en-US" dirty="0"/>
              <a:t>正方形数量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1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子集枚举</a:t>
            </a:r>
            <a:br>
              <a:rPr lang="en-US" altLang="zh-CN" dirty="0"/>
            </a:br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C001E92F-1682-4AF1-8DF5-595EF9DD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62" y="1690688"/>
            <a:ext cx="11075075" cy="3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检查是否为质数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bool check(int x){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=2;i*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x;i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x%i</a:t>
            </a:r>
            <a:r>
              <a:rPr lang="en-US" altLang="zh-CN" dirty="0"/>
              <a:t>==0){</a:t>
            </a:r>
          </a:p>
          <a:p>
            <a:pPr marL="0" indent="0">
              <a:buNone/>
            </a:pPr>
            <a:r>
              <a:rPr lang="en-US" altLang="zh-CN" dirty="0"/>
              <a:t>			return 0;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1;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AAE2C0C-AC7F-4DDF-9CD5-2C70C97A07FB}"/>
              </a:ext>
            </a:extLst>
          </p:cNvPr>
          <p:cNvSpPr txBox="1">
            <a:spLocks/>
          </p:cNvSpPr>
          <p:nvPr/>
        </p:nvSpPr>
        <p:spPr>
          <a:xfrm>
            <a:off x="5995736" y="1785521"/>
            <a:ext cx="619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判断一个十进制数有多少个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bool check(int x){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=2;i*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x;i</a:t>
            </a:r>
            <a:r>
              <a:rPr lang="en-US" altLang="zh-CN" dirty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x%i</a:t>
            </a:r>
            <a:r>
              <a:rPr lang="en-US" altLang="zh-CN" dirty="0"/>
              <a:t>==0){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U-1</a:t>
            </a:r>
            <a:r>
              <a:rPr lang="zh-CN" altLang="en-US" dirty="0">
                <a:solidFill>
                  <a:srgbClr val="FF0000"/>
                </a:solidFill>
              </a:rPr>
              <a:t>即为全集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For</a:t>
            </a:r>
            <a:r>
              <a:rPr lang="zh-CN" altLang="en-US" dirty="0">
                <a:solidFill>
                  <a:schemeClr val="accent1"/>
                </a:solidFill>
              </a:rPr>
              <a:t>循环枚举所有子集</a:t>
            </a:r>
            <a:r>
              <a:rPr lang="en-US" altLang="zh-CN" dirty="0">
                <a:solidFill>
                  <a:schemeClr val="accent1"/>
                </a:solidFill>
              </a:rPr>
              <a:t>[0,U)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找到</a:t>
            </a:r>
            <a:r>
              <a:rPr lang="en-US" altLang="zh-CN" dirty="0">
                <a:solidFill>
                  <a:schemeClr val="accent6"/>
                </a:solidFill>
              </a:rPr>
              <a:t>k</a:t>
            </a:r>
            <a:r>
              <a:rPr lang="zh-CN" altLang="en-US" dirty="0">
                <a:solidFill>
                  <a:schemeClr val="accent6"/>
                </a:solidFill>
              </a:rPr>
              <a:t>元子集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如果第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zh-CN" altLang="en-US" dirty="0">
                <a:solidFill>
                  <a:srgbClr val="7030A0"/>
                </a:solidFill>
              </a:rPr>
              <a:t>个元素在</a:t>
            </a:r>
            <a:r>
              <a:rPr lang="en-US" altLang="zh-CN" dirty="0">
                <a:solidFill>
                  <a:srgbClr val="7030A0"/>
                </a:solidFill>
              </a:rPr>
              <a:t>S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AAE2C0C-AC7F-4DDF-9CD5-2C70C97A07FB}"/>
              </a:ext>
            </a:extLst>
          </p:cNvPr>
          <p:cNvSpPr txBox="1">
            <a:spLocks/>
          </p:cNvSpPr>
          <p:nvPr/>
        </p:nvSpPr>
        <p:spPr>
          <a:xfrm>
            <a:off x="5598696" y="1690688"/>
            <a:ext cx="6272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int U=1&lt;&lt;n;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1"/>
                </a:solidFill>
              </a:rPr>
              <a:t>for(int S=0;S&lt;U;S++){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6"/>
                </a:solidFill>
              </a:rPr>
              <a:t>if(count(S)==k){</a:t>
            </a:r>
          </a:p>
          <a:p>
            <a:pPr marL="457200" lvl="1" indent="0">
              <a:buNone/>
            </a:pPr>
            <a:r>
              <a:rPr lang="en-US" altLang="zh-CN" dirty="0"/>
              <a:t>			int sum=0;</a:t>
            </a:r>
          </a:p>
          <a:p>
            <a:pPr marL="457200" lvl="1" indent="0">
              <a:buNone/>
            </a:pPr>
            <a:r>
              <a:rPr lang="en-US" altLang="zh-CN" dirty="0"/>
              <a:t>			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en-US" altLang="zh-CN" dirty="0">
                <a:solidFill>
                  <a:srgbClr val="7030A0"/>
                </a:solidFill>
              </a:rPr>
              <a:t>if(S&amp;(1&lt;&lt;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)){</a:t>
            </a:r>
          </a:p>
          <a:p>
            <a:pPr marL="457200" lvl="1" indent="0">
              <a:buNone/>
            </a:pPr>
            <a:r>
              <a:rPr lang="en-US" altLang="zh-CN" dirty="0"/>
              <a:t>					sum+=a[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			}</a:t>
            </a:r>
          </a:p>
          <a:p>
            <a:pPr marL="457200" lvl="1" indent="0">
              <a:buNone/>
            </a:pPr>
            <a:r>
              <a:rPr lang="en-US" altLang="zh-CN" dirty="0"/>
              <a:t>			}</a:t>
            </a:r>
          </a:p>
          <a:p>
            <a:pPr marL="457200" lvl="1" indent="0">
              <a:buNone/>
            </a:pPr>
            <a:r>
              <a:rPr lang="en-US" altLang="zh-CN" dirty="0"/>
              <a:t>			if(check(sum)==1){</a:t>
            </a:r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ans</a:t>
            </a:r>
            <a:r>
              <a:rPr lang="en-US" altLang="zh-CN" dirty="0"/>
              <a:t>++;</a:t>
            </a:r>
          </a:p>
          <a:p>
            <a:pPr marL="457200" lvl="1" indent="0">
              <a:buNone/>
            </a:pPr>
            <a:r>
              <a:rPr lang="en-US" altLang="zh-CN" dirty="0"/>
              <a:t>			}</a:t>
            </a:r>
          </a:p>
          <a:p>
            <a:pPr marL="457200" lvl="1" indent="0">
              <a:buNone/>
            </a:pPr>
            <a:r>
              <a:rPr lang="en-US" altLang="zh-CN" dirty="0"/>
              <a:t>		}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6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排列枚举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枚举所有元素排列</a:t>
            </a:r>
            <a:endParaRPr lang="en-US" altLang="zh-CN" dirty="0"/>
          </a:p>
          <a:p>
            <a:r>
              <a:rPr lang="zh-CN" altLang="en-US" dirty="0"/>
              <a:t>例如元素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的所有排列有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[1,2,3] [1,3,2] [2,1,3] [2,3,1] [3,1,2] [3,2,1]</a:t>
            </a:r>
            <a:r>
              <a:rPr lang="zh-CN" altLang="en-US" dirty="0"/>
              <a:t>六种情况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79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C++</a:t>
            </a:r>
            <a:r>
              <a:rPr lang="zh-CN" altLang="en-US" b="1" dirty="0"/>
              <a:t>中全排列函数</a:t>
            </a:r>
            <a:r>
              <a:rPr lang="en-US" altLang="zh-CN" b="1" dirty="0" err="1">
                <a:highlight>
                  <a:srgbClr val="FFFF00"/>
                </a:highlight>
              </a:rPr>
              <a:t>next_permutation</a:t>
            </a:r>
            <a:r>
              <a:rPr lang="zh-CN" altLang="en-US" b="1" dirty="0"/>
              <a:t>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计算序列全排列的函数：</a:t>
            </a:r>
            <a:r>
              <a:rPr lang="en-US" altLang="zh-CN" dirty="0" err="1">
                <a:highlight>
                  <a:srgbClr val="FFFF00"/>
                </a:highlight>
              </a:rPr>
              <a:t>next_permutation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 err="1">
                <a:highlight>
                  <a:srgbClr val="FFFF00"/>
                </a:highlight>
              </a:rPr>
              <a:t>start,end</a:t>
            </a:r>
            <a:r>
              <a:rPr lang="zh-CN" altLang="en-US" dirty="0">
                <a:highlight>
                  <a:srgbClr val="FFFF00"/>
                </a:highlight>
              </a:rPr>
              <a:t>），</a:t>
            </a:r>
            <a:r>
              <a:rPr lang="zh-CN" altLang="en-US" dirty="0"/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prev_permutation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 err="1">
                <a:highlight>
                  <a:srgbClr val="FFFF00"/>
                </a:highlight>
              </a:rPr>
              <a:t>start,end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。这两个函数作用是一样的，区别就在于前者求的是当前排列的下一个排列，后一个求的是当前排列的上一个排列。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5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一个简单的例子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765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&lt;iostream&gt;  </a:t>
            </a:r>
          </a:p>
          <a:p>
            <a:pPr marL="0" indent="0">
              <a:buNone/>
            </a:pPr>
            <a:r>
              <a:rPr lang="en-US" altLang="zh-CN" dirty="0"/>
              <a:t>#include &lt;algorithm&gt;  </a:t>
            </a:r>
          </a:p>
          <a:p>
            <a:pPr marL="0" indent="0">
              <a:buNone/>
            </a:pPr>
            <a:r>
              <a:rPr lang="en-US" altLang="zh-CN" dirty="0"/>
              <a:t>using namespace std;  </a:t>
            </a:r>
          </a:p>
          <a:p>
            <a:pPr marL="0" indent="0">
              <a:buNone/>
            </a:pPr>
            <a:r>
              <a:rPr lang="en-US" altLang="zh-CN" dirty="0"/>
              <a:t>int main() 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int num[3]={1,2,3};  </a:t>
            </a:r>
          </a:p>
          <a:p>
            <a:pPr marL="0" indent="0">
              <a:buNone/>
            </a:pPr>
            <a:r>
              <a:rPr lang="en-US" altLang="zh-CN" dirty="0"/>
              <a:t>    do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pPr marL="0" indent="0">
              <a:buNone/>
            </a:pPr>
            <a:r>
              <a:rPr lang="en-US" altLang="zh-CN" dirty="0"/>
              <a:t>    return 0;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4704346" y="1502459"/>
            <a:ext cx="7487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当我们把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while(</a:t>
            </a:r>
            <a:r>
              <a:rPr lang="en-US" altLang="zh-CN" sz="3200" dirty="0" err="1">
                <a:solidFill>
                  <a:srgbClr val="444444"/>
                </a:solidFill>
                <a:latin typeface="tahoma" panose="020B0604030504040204" pitchFamily="34" charset="0"/>
              </a:rPr>
              <a:t>next_permutation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(num,num+3))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中的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改为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时。。。。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05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703</Words>
  <Application>Microsoft Office PowerPoint</Application>
  <PresentationFormat>宽屏</PresentationFormat>
  <Paragraphs>154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tahoma</vt:lpstr>
      <vt:lpstr>Office 主题​​</vt:lpstr>
      <vt:lpstr>暴力枚举</vt:lpstr>
      <vt:lpstr>1. 循环枚举</vt:lpstr>
      <vt:lpstr>P2241统计方形（数据加强版）</vt:lpstr>
      <vt:lpstr>2. 子集枚举 P1036 选数</vt:lpstr>
      <vt:lpstr>P1036 选数</vt:lpstr>
      <vt:lpstr>P1036 选数</vt:lpstr>
      <vt:lpstr>排列枚举</vt:lpstr>
      <vt:lpstr>C++中全排列函数next_permutation用法</vt:lpstr>
      <vt:lpstr>一个简单的例子</vt:lpstr>
      <vt:lpstr>强调</vt:lpstr>
      <vt:lpstr>P1706 全排列问题</vt:lpstr>
      <vt:lpstr>P1088 火星人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暴力枚举</dc:title>
  <dc:creator>wang jian</dc:creator>
  <cp:lastModifiedBy>wang jian</cp:lastModifiedBy>
  <cp:revision>43</cp:revision>
  <dcterms:created xsi:type="dcterms:W3CDTF">2020-02-19T07:37:31Z</dcterms:created>
  <dcterms:modified xsi:type="dcterms:W3CDTF">2020-02-20T08:21:21Z</dcterms:modified>
</cp:coreProperties>
</file>