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背包</a:t>
            </a:r>
            <a:endParaRPr lang="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065" y="1728470"/>
            <a:ext cx="77146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9280" y="1660525"/>
            <a:ext cx="732853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3</cp:revision>
  <dcterms:created xsi:type="dcterms:W3CDTF">2020-04-04T02:31:29Z</dcterms:created>
  <dcterms:modified xsi:type="dcterms:W3CDTF">2020-04-04T02:31:29Z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