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9" r:id="rId13"/>
    <p:sldId id="265" r:id="rId14"/>
    <p:sldId id="266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C3D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19225"/>
            <a:ext cx="10515600" cy="4351338"/>
          </a:xfrm>
        </p:spPr>
        <p:txBody>
          <a:bodyPr/>
          <a:p>
            <a:pPr algn="l"/>
            <a:r>
              <a:rPr lang="en-US" altLang="zh-CN" sz="2800" b="1"/>
              <a:t>相关论文：</a:t>
            </a:r>
            <a:endParaRPr lang="en-US" altLang="zh-CN"/>
          </a:p>
          <a:p>
            <a:pPr algn="l"/>
            <a:r>
              <a:rPr lang="zh-CN" altLang="en-US"/>
              <a:t>C3D: Generic Features for Video Analysis</a:t>
            </a:r>
            <a:endParaRPr lang="zh-CN" altLang="en-US"/>
          </a:p>
          <a:p>
            <a:pPr algn="l"/>
            <a:r>
              <a:rPr lang="zh-CN" altLang="en-US"/>
              <a:t>Learning Spatiotemporal Features with 3D Convolutional Networks</a:t>
            </a:r>
            <a:r>
              <a:rPr lang="en-US" altLang="zh-CN"/>
              <a:t>(2015 ICCV)</a:t>
            </a:r>
            <a:endParaRPr lang="zh-CN" altLang="en-US"/>
          </a:p>
          <a:p>
            <a:pPr algn="l"/>
            <a:r>
              <a:rPr lang="en-US" altLang="zh-CN" sz="2800" b="1"/>
              <a:t>作者：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marL="0" indent="0" algn="l">
              <a:buNone/>
            </a:pPr>
            <a:endParaRPr lang="en-US" altLang="zh-CN"/>
          </a:p>
        </p:txBody>
      </p:sp>
      <p:pic>
        <p:nvPicPr>
          <p:cNvPr id="4" name="内容占位符 3" descr="auth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267075"/>
            <a:ext cx="725805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C3D is Compact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25550"/>
            <a:ext cx="6784975" cy="4137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1155" y="894080"/>
            <a:ext cx="40944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所谓的C3D描述子，就是C3D网络第一个全连接层输出的特征经过L2归一化后的结果，文章对该描述子的做了实验，表明该描述子有良好的压缩性和泛化性。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作者使用PCA降维的方法对C3D描述子进行了降维，并与Imagenet特征和iDT特征做了比较，实验结果如下图所示。可以发现C3D描述子还是由很好的压缩性的，这对大规模快速视频检索很有帮助。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C3D is Compact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254240" y="2829560"/>
            <a:ext cx="40944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从UCF101随机选择100K个片段，然后使用来自I</a:t>
            </a:r>
            <a:r>
              <a:rPr lang="" altLang="zh-CN" sz="2400"/>
              <a:t>I</a:t>
            </a:r>
            <a:r>
              <a:rPr lang="zh-CN" altLang="en-US" sz="2400"/>
              <a:t>magenet和C3D的特征来提取这些片段的fc6特征。 然后使用t-SNE将这些特征投影到二维空间。 </a:t>
            </a:r>
            <a:endParaRPr lang="zh-CN" altLang="en-US" sz="24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3270" y="1428115"/>
            <a:ext cx="6669405" cy="4446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Action recognition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Dataset:ASLAN数据集由432个动作类的3,631个视频组成</a:t>
            </a:r>
            <a:endParaRPr lang="" altLang="zh-CN"/>
          </a:p>
          <a:p>
            <a:r>
              <a:rPr lang="" altLang="zh-CN"/>
              <a:t>任务：预测给定的一对视频对象是否属于相同或不同的动作</a:t>
            </a:r>
            <a:endParaRPr lang="" altLang="zh-CN"/>
          </a:p>
          <a:p>
            <a:r>
              <a:rPr lang="" altLang="zh-CN"/>
              <a:t>方法：将视频分为重叠8帧的16帧片段。 我们提取每个片段的C3D特征：prob，fc7，fc6，pool5。 通过分别平均每种特征类型的片段特征，然后进行L2归一化，来计算视频特征。</a:t>
            </a:r>
            <a:endParaRPr lang="" altLang="zh-CN"/>
          </a:p>
          <a:p>
            <a:r>
              <a:rPr lang="" altLang="zh-CN"/>
              <a:t>给出一对视频，我们计算</a:t>
            </a:r>
            <a:r>
              <a:rPr lang="" altLang="zh-CN">
                <a:solidFill>
                  <a:srgbClr val="FF0000"/>
                </a:solidFill>
              </a:rPr>
              <a:t>12个不同的距离</a:t>
            </a:r>
            <a:r>
              <a:rPr lang="" altLang="zh-CN"/>
              <a:t>。 具有4种特征，我们从每对视频获得48维（12×4 = 48）特征向量。 由于这48个距离彼此无法比较，我们将它们独立地归一化，使得每个维度具有零平均值和单位方差。 最后，训练线性SVM以根据这48维特征向量将视频对归类为相同或不同的。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The Action Similarity Labeling Challenge</a:t>
            </a:r>
            <a:endParaRPr lang="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Action recognition</a:t>
            </a:r>
            <a:endParaRPr lang="zh-CN" altLang="en-US"/>
          </a:p>
        </p:txBody>
      </p:sp>
      <p:pic>
        <p:nvPicPr>
          <p:cNvPr id="7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715" y="1584325"/>
            <a:ext cx="6112510" cy="44253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66025" y="1438275"/>
            <a:ext cx="43027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该图为ROC曲线图</a:t>
            </a:r>
            <a:endParaRPr lang="" altLang="zh-CN"/>
          </a:p>
          <a:p>
            <a:r>
              <a:rPr lang="" altLang="zh-CN"/>
              <a:t>横轴为负正类率，纵轴为真正类率</a:t>
            </a:r>
            <a:endParaRPr lang="" altLang="zh-CN"/>
          </a:p>
          <a:p>
            <a:r>
              <a:rPr lang="" altLang="zh-CN"/>
              <a:t>ROC曲线越靠拢(0,1)点，越偏离45度对角线越好</a:t>
            </a:r>
            <a:endParaRPr lang="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三个发现：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3D ConvNets 适合时空特征的学习</a:t>
            </a:r>
            <a:endParaRPr lang="zh-CN" altLang="en-US"/>
          </a:p>
          <a:p>
            <a:r>
              <a:rPr lang="zh-CN" altLang="en-US"/>
              <a:t>3</a:t>
            </a:r>
            <a:r>
              <a:rPr lang="en-US" altLang="zh-CN"/>
              <a:t>*</a:t>
            </a:r>
            <a:r>
              <a:rPr lang="zh-CN" altLang="en-US"/>
              <a:t>3</a:t>
            </a:r>
            <a:r>
              <a:rPr lang="en-US" altLang="zh-CN"/>
              <a:t>*</a:t>
            </a:r>
            <a:r>
              <a:rPr lang="zh-CN" altLang="en-US"/>
              <a:t>3的卷积核最适合3D ConvNets</a:t>
            </a:r>
            <a:endParaRPr lang="zh-CN" altLang="en-US"/>
          </a:p>
          <a:p>
            <a:r>
              <a:rPr lang="zh-CN" altLang="en-US"/>
              <a:t>我们的C3D是最先进的方法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255010"/>
            <a:ext cx="860107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四个特征：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generic</a:t>
            </a:r>
            <a:endParaRPr lang="zh-CN" altLang="en-US"/>
          </a:p>
          <a:p>
            <a:r>
              <a:rPr lang="zh-CN" altLang="en-US"/>
              <a:t>compact</a:t>
            </a:r>
            <a:endParaRPr lang="zh-CN" altLang="en-US"/>
          </a:p>
          <a:p>
            <a:r>
              <a:rPr lang="zh-CN" altLang="en-US"/>
              <a:t>efficient</a:t>
            </a:r>
            <a:endParaRPr lang="zh-CN" altLang="en-US"/>
          </a:p>
          <a:p>
            <a:r>
              <a:rPr lang="zh-CN" altLang="en-US"/>
              <a:t>simple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9470" y="1825625"/>
            <a:ext cx="4486275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2D vs 3D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170" y="1584325"/>
            <a:ext cx="10510520" cy="2301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1170" y="4137025"/>
            <a:ext cx="10510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三维卷积保留了时间信息并将其传递到下一层，而二维卷积则将其完全折叠。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2D vs 3D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176020"/>
            <a:ext cx="10844530" cy="380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7700" y="5458460"/>
            <a:ext cx="92722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3D卷积核与2D卷积核相比，其多了时间维度的卷积。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3D convolution kernel temporal depth search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45565"/>
            <a:ext cx="6193790" cy="3491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84695" y="1591310"/>
            <a:ext cx="47351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左图：为探索3D卷积核时间深度的实验结果，设置了4种固定尺寸的3D卷积核，分别为1×3×3，3×3×3，5×3×3，7×3×3，实验表明 3×3×3尺寸的卷积核取得了最优的结果</a:t>
            </a:r>
            <a:endParaRPr lang="en-US" altLang="zh-CN"/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/>
              <a:t>右图：设置3种对比的网络结构，不同层的3D卷积核的时间深度分别为时间深度不变： 3−3−3−3−3，时间深度递增：3−3−5−5−7，时间深度递减：7−5−5−3−3。实验结果表明当卷积网络中所有的3D卷积核的时间深度一致，尺寸都为3×3×3时，得到的效果最好。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C3D Architecture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880" y="1258570"/>
            <a:ext cx="11572875" cy="2055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700" y="3314065"/>
            <a:ext cx="10827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该网络包含8个卷积层，5个池化层，2个全连接层和1个softmax输出层。所有层的3D卷积核的尺寸为 3×3×3,步长为 1×1×1。第一层池化层的尺寸为 1×2×2，步长为 1×2×2，其余池化层的尺寸为 2×2×2，步长为 2×2×2。文章认为不那么过早地池化时间信息，可以在早期阶段保留更多的时间信息。网络的输入的视频长度为16帧，输入的视频帧尺寸为 112×112。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Visulization of C3D model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05" y="1015365"/>
            <a:ext cx="11607165" cy="3428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5340" y="4443730"/>
            <a:ext cx="10101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在视频的前几帧，C3D主要关注的是视频帧中的显著性区域，在之后的几帧中会跟踪这些显著变化的区域。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C3D </a:t>
            </a:r>
            <a:r>
              <a:rPr lang="en-US" altLang="zh-CN"/>
              <a:t>V</a:t>
            </a:r>
            <a:r>
              <a:rPr lang="zh-CN" altLang="en-US"/>
              <a:t>ideo </a:t>
            </a:r>
            <a:r>
              <a:rPr lang="en-US" altLang="zh-CN"/>
              <a:t>D</a:t>
            </a:r>
            <a:r>
              <a:rPr lang="zh-CN" altLang="en-US"/>
              <a:t>escriptor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训练后，C3D可用作其他视频分析任务的特征提取器。 为了提取C3D特征，视频被分割成16帧长的片段，在两个连续片段之间具有8帧重叠。 这些片段被传递到C3D网络以提取fc6激活。 对这些片段fc6激活进行平均以形成4096维的视频描述符，然后接着做L2标准化。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WPS 演示</Application>
  <PresentationFormat>宽屏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Arial Black</vt:lpstr>
      <vt:lpstr>微软雅黑</vt:lpstr>
      <vt:lpstr>Arial Unicode MS</vt:lpstr>
      <vt:lpstr>Times New Roman</vt:lpstr>
      <vt:lpstr>Office 主题​​</vt:lpstr>
      <vt:lpstr>C3D</vt:lpstr>
      <vt:lpstr>三个发现：</vt:lpstr>
      <vt:lpstr>四个特征：</vt:lpstr>
      <vt:lpstr>2D vs 3D</vt:lpstr>
      <vt:lpstr>2D vs 3D</vt:lpstr>
      <vt:lpstr>3D convolution kernel temporal depth search</vt:lpstr>
      <vt:lpstr>C3D Architecture</vt:lpstr>
      <vt:lpstr>PowerPoint 演示文稿</vt:lpstr>
      <vt:lpstr>C3D Video Descriptor</vt:lpstr>
      <vt:lpstr>PowerPoint 演示文稿</vt:lpstr>
      <vt:lpstr>C3D is Compact</vt:lpstr>
      <vt:lpstr>PowerPoint 演示文稿</vt:lpstr>
      <vt:lpstr>Action recognition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scrutiny</cp:lastModifiedBy>
  <cp:revision>46</cp:revision>
  <dcterms:created xsi:type="dcterms:W3CDTF">2020-03-10T03:23:46Z</dcterms:created>
  <dcterms:modified xsi:type="dcterms:W3CDTF">2020-03-10T03:23:46Z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