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83B10-C564-403C-AD13-148C53223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37DF6A-C7A4-4D07-ADCA-B2C78B656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E14D2-9B81-42B8-8B36-3CA95BD9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4939-B821-4A50-848C-12E0DCDBB0A1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897BB0-324D-4F53-BB49-54DB5B16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1E511-1A8A-4640-B881-8DB4DC88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AC47-F981-4FC1-9737-099F3E1F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3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D9653-D590-4D92-BD7F-9CE2A539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F66465-86D5-4193-BC7B-5095DB121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3CE25-FE48-47CA-83F5-B733FFE6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4939-B821-4A50-848C-12E0DCDBB0A1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01804-1C8C-4C7F-82DE-65C61384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6170C-33CB-46DE-838C-58AB7686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AC47-F981-4FC1-9737-099F3E1F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F23193-7F7C-4DD1-BD6A-2B805C428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63850A-5F8B-4AC6-9391-DF717E601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F4A86-30F0-4FCA-9C0E-6AFFD878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4939-B821-4A50-848C-12E0DCDBB0A1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12AFB-04D0-4295-A2AD-818CD32C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833B3-62E4-44F3-8728-7EA03ECD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AC47-F981-4FC1-9737-099F3E1F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92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E999F-0DA9-4E1A-AF96-236D3B1C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A4778-DE28-4E11-8603-6D35C0932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EA0454-59F8-4A30-8B49-04701857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4939-B821-4A50-848C-12E0DCDBB0A1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5B4CF-F005-4356-8C67-92EF7133B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22FA4-C4EA-4811-A17B-8E433148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AC47-F981-4FC1-9737-099F3E1F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52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2A3D5-AC7E-4C5A-8D3C-E38317A43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971434-5D48-4245-8DF4-E63AB7432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CD788-F4DD-4C5D-9DF9-B32B3955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4939-B821-4A50-848C-12E0DCDBB0A1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3945A-D0F3-4C53-9E45-990E3099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D049F-5C4D-461B-946F-2E6D876C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AC47-F981-4FC1-9737-099F3E1F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5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322DC-1AA0-48F7-B482-C7D29159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09E77-9D7C-4C3F-9D19-CB2BC6EED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7F5DB6-143F-4A4D-AFEE-7F9AA1C5D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60127D-1142-4345-A487-4555AEB7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4939-B821-4A50-848C-12E0DCDBB0A1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9C410-936C-4DFF-936F-E944A36C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5829C2-397B-4A29-B923-51E5A929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AC47-F981-4FC1-9737-099F3E1F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05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726BE-41D2-435F-8120-DCC112B2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4EF329-5721-4974-8964-BFA490872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E32211-9D7F-48A9-B1ED-7451F5CFE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6EBA56-A08F-4716-9529-D6979DF67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F990C2-D3A4-419C-A7E0-6BA541C84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EB93D1-316A-4B52-90EC-C2F5A113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4939-B821-4A50-848C-12E0DCDBB0A1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285440-64AE-4065-BC21-2573E40A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020665-400B-4ABA-9E38-7C18B04D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AC47-F981-4FC1-9737-099F3E1F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02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5C287-9389-45A1-8516-2FCCDB4D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F7F874-3C4F-4946-9250-8908772D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4939-B821-4A50-848C-12E0DCDBB0A1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FCE4E1-0023-4D06-9663-54D7E879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FF07A-4BB1-45DE-9784-431F2319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AC47-F981-4FC1-9737-099F3E1F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1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50CBBF-90FC-4724-B0F0-A624C934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4939-B821-4A50-848C-12E0DCDBB0A1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6ADA08-FA07-4B36-9927-80ED8999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3A1814-7CE1-4243-837C-B790353A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AC47-F981-4FC1-9737-099F3E1F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13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B572B-7152-40BD-8F88-7C9E28C8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45823-D530-4C81-A887-40374BF21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90FDE7-1132-48B3-A067-B89DD7AFE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324D83-8B83-4081-9E92-445B57D0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4939-B821-4A50-848C-12E0DCDBB0A1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529397-ACE3-4F32-BC67-06A1803A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8F752D-379D-4045-AE86-1253CED6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AC47-F981-4FC1-9737-099F3E1F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58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9BCAB-6560-41D3-9633-16D069C8C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AD19E0-9A36-48F1-B341-3B0E12661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032196-7E52-4404-95BA-052F5CBDD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5A509D-81AF-4154-A63F-041BE734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4939-B821-4A50-848C-12E0DCDBB0A1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A7DBBE-FC23-49CF-9C84-10448392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B76BA6-47B3-44D0-B8E7-8D442C06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AC47-F981-4FC1-9737-099F3E1F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26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12004D-857C-429A-B939-2AB810A4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ECEA31-C508-44E7-A951-A8A7D1283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D36CC-390B-4B01-9F14-816B5486D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84939-B821-4A50-848C-12E0DCDBB0A1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7F87EC-9959-407B-97A6-15E156619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48601-E787-47E1-9CE9-83BFF8C63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BAC47-F981-4FC1-9737-099F3E1FD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39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A7EC6FA-2348-4174-9000-99AFD7A08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024914"/>
            <a:ext cx="12192001" cy="181378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686FC5A-F042-4A21-AEE9-B853991DE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058621"/>
            <a:ext cx="101727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NVDIMM-C: A Byte-Addressable Non-Volatile Memory Module for Compatibility with Standard DDR Memory Interfaces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23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C9AEA-A9D6-4C3C-BF28-BFA0E8DF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representative NVDIMM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24ECB-03CF-48F6-97DC-B71378A31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Proprietary Inter DDR-T and JEDEC NVDIMM-P</a:t>
            </a:r>
          </a:p>
          <a:p>
            <a:r>
              <a:rPr lang="en-US" altLang="zh-CN" dirty="0"/>
              <a:t>Adoption of new platform is costly and measuring its efficiency of migrating to the new platform is much more complex.</a:t>
            </a:r>
          </a:p>
          <a:p>
            <a:r>
              <a:rPr lang="en-US" altLang="zh-CN" dirty="0"/>
              <a:t>This study is an alternative way of them—finding a new memory device that can be supported by all existing systems.</a:t>
            </a:r>
          </a:p>
          <a:p>
            <a:r>
              <a:rPr lang="en-US" altLang="zh-CN" dirty="0"/>
              <a:t>NVDIMM-C: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77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601C1-3914-4C88-83F4-6FDC46DE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Contributions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2AF741A-E01B-49DA-8F1E-2B3F080E2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4681"/>
            <a:ext cx="8077200" cy="506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6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47192-2D76-4F7F-9988-8F079A3D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11E1AC3-4E1F-42E9-8FBF-88621A198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250" y="2696216"/>
            <a:ext cx="6620799" cy="21910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86E461E-39BC-4EC0-BFDA-6A62FC484BDF}"/>
              </a:ext>
            </a:extLst>
          </p:cNvPr>
          <p:cNvSpPr txBox="1"/>
          <p:nvPr/>
        </p:nvSpPr>
        <p:spPr>
          <a:xfrm>
            <a:off x="7486650" y="2054235"/>
            <a:ext cx="4533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Only if the latency of NVM media is competitive with DRAM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Or if both the </a:t>
            </a:r>
            <a:r>
              <a:rPr lang="en-US" altLang="zh-CN" sz="2800" dirty="0" err="1"/>
              <a:t>iMC</a:t>
            </a:r>
            <a:r>
              <a:rPr lang="en-US" altLang="zh-CN" sz="2800" dirty="0"/>
              <a:t> and NVMCs support an asynchronous handshake protocol (e.g., JEDEC NVDIMM-P and Intel DDR-T)</a:t>
            </a:r>
          </a:p>
        </p:txBody>
      </p:sp>
    </p:spTree>
    <p:extLst>
      <p:ext uri="{BB962C8B-B14F-4D97-AF65-F5344CB8AC3E}">
        <p14:creationId xmlns:p14="http://schemas.microsoft.com/office/powerpoint/2010/main" val="167670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6BBAE-0475-4385-9DE8-65218BBA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总线争用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038123-FB34-4ADF-BB67-1D2A60E36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5937"/>
            <a:ext cx="5257800" cy="47503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D9454D6-967E-465F-8B56-254A10EAA476}"/>
              </a:ext>
            </a:extLst>
          </p:cNvPr>
          <p:cNvSpPr txBox="1"/>
          <p:nvPr/>
        </p:nvSpPr>
        <p:spPr>
          <a:xfrm>
            <a:off x="7095067" y="2150533"/>
            <a:ext cx="4792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CN" sz="3600" dirty="0"/>
              <a:t>Command conflict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访问冲突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CN" sz="3600" dirty="0"/>
              <a:t>A collision-free mechanism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6460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9AED5-D894-4B7C-B93E-A794CA35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PROOF-OF-CONCEPT DEVICE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7583FA3-B0BF-44A6-8BC2-009D764A2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070" y="1690688"/>
            <a:ext cx="5637930" cy="433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5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123</Words>
  <Application>Microsoft Office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Open Sans</vt:lpstr>
      <vt:lpstr>等线</vt:lpstr>
      <vt:lpstr>等线 Light</vt:lpstr>
      <vt:lpstr>Arial</vt:lpstr>
      <vt:lpstr>Office 主题​​</vt:lpstr>
      <vt:lpstr>NVDIMM-C: A Byte-Addressable Non-Volatile Memory Module for Compatibility with Standard DDR Memory Interfaces </vt:lpstr>
      <vt:lpstr>2 representative NVDIMM</vt:lpstr>
      <vt:lpstr> Contributions</vt:lpstr>
      <vt:lpstr>ARCHITECTURE</vt:lpstr>
      <vt:lpstr>总线争用</vt:lpstr>
      <vt:lpstr>PROOF-OF-CONCEPT DEVICE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NVDIMM-C: A Byte-Addressable Non-Volatile Memory Module for Compatibility with Standard DDR Memory Interfaces</dc:title>
  <dc:creator>wang jian</dc:creator>
  <cp:lastModifiedBy>wang jian</cp:lastModifiedBy>
  <cp:revision>20</cp:revision>
  <dcterms:created xsi:type="dcterms:W3CDTF">2020-05-05T01:08:56Z</dcterms:created>
  <dcterms:modified xsi:type="dcterms:W3CDTF">2020-05-05T05:27:01Z</dcterms:modified>
</cp:coreProperties>
</file>