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8"/>
  </p:handoutMasterIdLst>
  <p:sldIdLst>
    <p:sldId id="256" r:id="rId3"/>
    <p:sldId id="257" r:id="rId4"/>
    <p:sldId id="258" r:id="rId5"/>
    <p:sldId id="259" r:id="rId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handoutMaster" Target="handoutMasters/handoutMaster1.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Attention in Convolutional LSTM for Gesture Recognition</a:t>
            </a:r>
            <a:endParaRPr lang="zh-CN" altLang="en-US"/>
          </a:p>
        </p:txBody>
      </p:sp>
      <p:sp>
        <p:nvSpPr>
          <p:cNvPr id="5" name="内容占位符 4"/>
          <p:cNvSpPr>
            <a:spLocks noGrp="1"/>
          </p:cNvSpPr>
          <p:nvPr>
            <p:ph idx="1"/>
          </p:nvPr>
        </p:nvSpPr>
        <p:spPr>
          <a:xfrm>
            <a:off x="647700" y="1825625"/>
            <a:ext cx="10515600" cy="1393190"/>
          </a:xfrm>
        </p:spPr>
        <p:txBody>
          <a:bodyPr/>
          <a:p>
            <a:r>
              <a:rPr lang="zh-CN" altLang="en-US"/>
              <a:t>论文核心：在ConvLSTM基础上加上注意力机制来进行研究。</a:t>
            </a:r>
            <a:endParaRPr lang="zh-CN" altLang="en-US"/>
          </a:p>
          <a:p>
            <a:r>
              <a:rPr lang="" altLang="zh-CN"/>
              <a:t>发表于</a:t>
            </a:r>
            <a:r>
              <a:rPr lang="zh-CN" altLang="en-US"/>
              <a:t>2018NIPS(神经信息处理系统大会)</a:t>
            </a:r>
            <a:endParaRPr lang="zh-CN" altLang="en-US"/>
          </a:p>
          <a:p>
            <a:r>
              <a:rPr lang="" altLang="zh-CN"/>
              <a:t>被引用次数：15</a:t>
            </a:r>
            <a:endParaRPr lang="" altLang="zh-CN"/>
          </a:p>
        </p:txBody>
      </p:sp>
      <p:pic>
        <p:nvPicPr>
          <p:cNvPr id="6" name="图片 5" descr="Screenshot from 2020-02-21 12-21-20"/>
          <p:cNvPicPr>
            <a:picLocks noChangeAspect="1"/>
          </p:cNvPicPr>
          <p:nvPr/>
        </p:nvPicPr>
        <p:blipFill>
          <a:blip r:embed="rId1"/>
          <a:stretch>
            <a:fillRect/>
          </a:stretch>
        </p:blipFill>
        <p:spPr>
          <a:xfrm>
            <a:off x="963295" y="3093085"/>
            <a:ext cx="8202295" cy="35801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The effect of the convolutional structures in ConvLSTM can be analyzed in three cases</a:t>
            </a:r>
            <a:endParaRPr lang="zh-CN" altLang="en-US"/>
          </a:p>
        </p:txBody>
      </p:sp>
      <p:sp>
        <p:nvSpPr>
          <p:cNvPr id="3" name="内容占位符 2"/>
          <p:cNvSpPr>
            <a:spLocks noGrp="1"/>
          </p:cNvSpPr>
          <p:nvPr>
            <p:ph idx="1"/>
          </p:nvPr>
        </p:nvSpPr>
        <p:spPr/>
        <p:txBody>
          <a:bodyPr/>
          <a:p>
            <a:r>
              <a:rPr lang="zh-CN" altLang="en-US"/>
              <a:t>ConvLSTM takes original images as input</a:t>
            </a:r>
            <a:r>
              <a:rPr lang="" altLang="zh-CN"/>
              <a:t>. In this case, the convolutional structures are crucial to learn the spatiotemporal features.</a:t>
            </a:r>
            <a:endParaRPr lang="" altLang="zh-CN"/>
          </a:p>
          <a:p>
            <a:r>
              <a:rPr lang="" altLang="zh-CN"/>
              <a:t> ConvLSTM takes the feature maps of 2DCNN as input. In this case, the effect of the convolutional structures is not always remarkable. </a:t>
            </a:r>
            <a:endParaRPr lang="" altLang="zh-CN"/>
          </a:p>
          <a:p>
            <a:r>
              <a:rPr lang="" altLang="zh-CN"/>
              <a:t> ConvLSTM takes the feature maps of 3DCNN as input. Since the 3DCNN networks have learnt the spatiotemporal features, the gates of ConvLSTM are more unlikely to have the function of spatial attention. </a:t>
            </a:r>
            <a:endParaRPr lang=""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258445"/>
            <a:ext cx="11160760" cy="1325880"/>
          </a:xfrm>
        </p:spPr>
        <p:txBody>
          <a:bodyPr/>
          <a:p>
            <a:r>
              <a:rPr lang="zh-CN" altLang="en-US"/>
              <a:t> the preliminary "Res3D+ConvLSTM+MobileNet" architecture</a:t>
            </a:r>
            <a:endParaRPr lang="zh-CN" altLang="en-US"/>
          </a:p>
        </p:txBody>
      </p:sp>
      <p:pic>
        <p:nvPicPr>
          <p:cNvPr id="4" name="内容占位符 3" descr="Screenshot from 2020-02-21 16-16-33"/>
          <p:cNvPicPr>
            <a:picLocks noChangeAspect="1"/>
          </p:cNvPicPr>
          <p:nvPr>
            <p:ph idx="1"/>
          </p:nvPr>
        </p:nvPicPr>
        <p:blipFill>
          <a:blip r:embed="rId1"/>
          <a:stretch>
            <a:fillRect/>
          </a:stretch>
        </p:blipFill>
        <p:spPr>
          <a:xfrm>
            <a:off x="1163955" y="1264920"/>
            <a:ext cx="9864090" cy="31248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The variants of ConvLSTM</a:t>
            </a:r>
            <a:endParaRPr lang="zh-CN" altLang="en-US"/>
          </a:p>
        </p:txBody>
      </p:sp>
      <p:pic>
        <p:nvPicPr>
          <p:cNvPr id="4" name="内容占位符 3" descr="Screenshot from 2020-02-21 16-26-53"/>
          <p:cNvPicPr>
            <a:picLocks noChangeAspect="1"/>
          </p:cNvPicPr>
          <p:nvPr>
            <p:ph idx="1"/>
          </p:nvPr>
        </p:nvPicPr>
        <p:blipFill>
          <a:blip r:embed="rId1"/>
          <a:stretch>
            <a:fillRect/>
          </a:stretch>
        </p:blipFill>
        <p:spPr>
          <a:xfrm>
            <a:off x="647700" y="1196340"/>
            <a:ext cx="10410825" cy="27051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750</Words>
  <Application>WPS 演示</Application>
  <PresentationFormat>宽屏</PresentationFormat>
  <Paragraphs>16</Paragraphs>
  <Slides>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vt:i4>
      </vt:variant>
    </vt:vector>
  </HeadingPairs>
  <TitlesOfParts>
    <vt:vector size="15" baseType="lpstr">
      <vt:lpstr>Arial</vt:lpstr>
      <vt:lpstr>宋体</vt:lpstr>
      <vt:lpstr>Wingdings</vt:lpstr>
      <vt:lpstr>DejaVu Sans</vt:lpstr>
      <vt:lpstr>宋体</vt:lpstr>
      <vt:lpstr>Arial Unicode MS</vt:lpstr>
      <vt:lpstr>Arial Black</vt:lpstr>
      <vt:lpstr>Droid Sans Fallback</vt:lpstr>
      <vt:lpstr>微软雅黑</vt:lpstr>
      <vt:lpstr>MT Extra</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scrutiny</dc:creator>
  <cp:lastModifiedBy>scrutiny</cp:lastModifiedBy>
  <cp:revision>9</cp:revision>
  <dcterms:created xsi:type="dcterms:W3CDTF">2020-02-21T08:27:34Z</dcterms:created>
  <dcterms:modified xsi:type="dcterms:W3CDTF">2020-02-21T08:27:34Z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2052-11.1.0.9080</vt:lpwstr>
  </property>
</Properties>
</file>