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59" r:id="rId8"/>
    <p:sldId id="260" r:id="rId9"/>
    <p:sldId id="263" r:id="rId10"/>
    <p:sldId id="261" r:id="rId11"/>
    <p:sldId id="262" r:id="rId12"/>
    <p:sldId id="271" r:id="rId13"/>
    <p:sldId id="274" r:id="rId14"/>
    <p:sldId id="267" r:id="rId15"/>
    <p:sldId id="273" r:id="rId16"/>
    <p:sldId id="268" r:id="rId17"/>
    <p:sldId id="269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BAAE-E22F-43BB-BD4A-6CC858C864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B6AEF-61C8-4D5F-84A1-594DA39E95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event representation (AER) cameras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B6AEF-61C8-4D5F-84A1-594DA39E95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类别j电压峰值出现的时间，V表示代表类别j的神经元膜电压，</a:t>
            </a:r>
            <a:r>
              <a:rPr lang="zh-CN" altLang="en-US"/>
              <a:t>如果当前段中有多个时间点满足条件，则选择最早的时间点。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看完后面细节部分再写这部分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每个事件都会与一组Gabor filters卷积</a:t>
            </a:r>
            <a:endParaRPr lang="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4 scales + 4 orientations 对应16个S1卷积层</a:t>
            </a:r>
            <a:endParaRPr lang="en-US" altLang="zh-CN"/>
          </a:p>
          <a:p>
            <a:r>
              <a:rPr lang="en-US" altLang="zh-CN"/>
              <a:t>pixel position 和 event address什么区别？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4 scales + 4 orientations 对应16个S1卷积层</a:t>
            </a:r>
            <a:endParaRPr lang="en-US" altLang="zh-CN"/>
          </a:p>
          <a:p>
            <a:r>
              <a:rPr lang="en-US" altLang="zh-CN"/>
              <a:t>pixel position 和 event address什么区别？</a:t>
            </a:r>
            <a:endParaRPr lang="en-US" altLang="zh-CN"/>
          </a:p>
          <a:p>
            <a:r>
              <a:rPr lang="en-US" altLang="en-US"/>
              <a:t>S1 Unit中的四个电压功能？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一个事件进来时，卷积核被覆盖到响应映射上在输入事件地址指定的位置。然后将卷积核的每个元素加到对应的原始响应上。更新。此外，为了消除非常老的事件对当前响应图的影响，采用了遗忘机制。随着时间的推移，响应图中的每个像素都会向静息电位(通常为零)方向减小(或增大)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不同的S1（scale不同）拥有不同的感受野，相同感受野中的神经元之间竞争，MAX</a:t>
            </a:r>
            <a:endParaRPr lang="en-US" altLang="zh-CN"/>
          </a:p>
          <a:p>
            <a:r>
              <a:rPr lang="en-US" altLang="zh-CN"/>
              <a:t>C1输出如图二右下所示（bar feature)</a:t>
            </a:r>
            <a:endParaRPr lang="en-US" altLang="zh-CN"/>
          </a:p>
          <a:p>
            <a:r>
              <a:rPr lang="" altLang="en-US"/>
              <a:t>论文中的每个s1unit分成四份，不知道啥意思</a:t>
            </a:r>
            <a:endParaRPr lang="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V0=1</a:t>
            </a:r>
            <a:endParaRPr lang="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这一处求导还没看大懂</a:t>
            </a:r>
            <a:endParaRPr lang="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AB49-3C50-4BDF-B91A-90A526BDAE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EDF8-8E41-42E6-9D01-CCEC7E341B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/>
              <a:t>Effective AER Object Classification Using Segmented Probability-Maximization</a:t>
            </a:r>
            <a:br>
              <a:rPr lang="en-US" altLang="zh-CN" sz="3200" dirty="0"/>
            </a:br>
            <a:r>
              <a:rPr lang="en-US" altLang="zh-CN" sz="3200" b="1" dirty="0"/>
              <a:t>Learning in Spiking Neural Networks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696" y="3667228"/>
            <a:ext cx="5191850" cy="7621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Neuron Model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5940"/>
          </a:xfrm>
        </p:spPr>
        <p:txBody>
          <a:bodyPr/>
          <a:p>
            <a:r>
              <a:rPr lang="" altLang="zh-CN"/>
              <a:t>突触后电压（postsynaptic potential, PSP)(LIF model)</a:t>
            </a:r>
            <a:endParaRPr lang="" altLang="zh-CN"/>
          </a:p>
          <a:p>
            <a:pPr lvl="1"/>
            <a:endParaRPr lang="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2418715"/>
            <a:ext cx="6435090" cy="121285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3785870"/>
            <a:ext cx="10515600" cy="180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/>
              <a:t>膜电压</a:t>
            </a:r>
            <a:endParaRPr lang="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4602480"/>
            <a:ext cx="6538595" cy="842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激活函数：Noise Softplus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58595"/>
            <a:ext cx="10617835" cy="2186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85260"/>
            <a:ext cx="8684895" cy="1232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类别j出现的概率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34389"/>
          <a:stretch>
            <a:fillRect/>
          </a:stretch>
        </p:blipFill>
        <p:spPr>
          <a:xfrm>
            <a:off x="471805" y="1691005"/>
            <a:ext cx="5106670" cy="137985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835660" y="3798570"/>
            <a:ext cx="369506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损失函数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32705"/>
          <a:stretch>
            <a:fillRect/>
          </a:stretch>
        </p:blipFill>
        <p:spPr>
          <a:xfrm>
            <a:off x="838200" y="5344160"/>
            <a:ext cx="4375785" cy="553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1280" y="1964690"/>
            <a:ext cx="6473190" cy="4020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6025" y="677545"/>
            <a:ext cx="2418080" cy="700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4400">
                <a:latin typeface="+mj-lt"/>
                <a:ea typeface="+mj-ea"/>
                <a:cs typeface="+mj-cs"/>
                <a:sym typeface="+mn-ea"/>
              </a:rPr>
              <a:t>权值更新</a:t>
            </a:r>
            <a:endParaRPr lang="en-US" altLang="zh-CN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Peak Detection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0665"/>
          </a:xfrm>
        </p:spPr>
        <p:txBody>
          <a:bodyPr/>
          <a:p>
            <a:r>
              <a:rPr lang="" altLang="zh-CN"/>
              <a:t>Peak Detection: 定位膜电压峰段</a:t>
            </a:r>
            <a:endParaRPr lang="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2439035"/>
            <a:ext cx="5949315" cy="65786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3336290"/>
            <a:ext cx="10515600" cy="151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3336290"/>
            <a:ext cx="10515600" cy="151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/>
              <a:t>ts更新</a:t>
            </a:r>
            <a:endParaRPr lang="" altLang="en-US"/>
          </a:p>
          <a:p>
            <a:endParaRPr lang="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80" y="3726180"/>
            <a:ext cx="5207000" cy="730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SPA算法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39545"/>
            <a:ext cx="6067425" cy="5391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3442970"/>
            <a:ext cx="5379085" cy="68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4559935"/>
            <a:ext cx="5454650" cy="60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5163185"/>
            <a:ext cx="3105150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450" y="5969000"/>
            <a:ext cx="4000500" cy="640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10985" y="71755"/>
            <a:ext cx="54540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en-US" sz="2800"/>
              <a:t>输入：C1得到的Spike特征向量</a:t>
            </a:r>
            <a:endParaRPr lang="en-US" altLang="zh-CN" sz="2800"/>
          </a:p>
          <a:p>
            <a:pPr marL="342900" indent="-342900">
              <a:buAutoNum type="arabicPeriod"/>
            </a:pPr>
            <a:r>
              <a:rPr lang="en-US" altLang="en-US" sz="2800"/>
              <a:t>初始化膜电压和权值等</a:t>
            </a:r>
            <a:endParaRPr lang="en-US" altLang="zh-CN" sz="2800"/>
          </a:p>
          <a:p>
            <a:pPr marL="342900" indent="-342900">
              <a:buAutoNum type="arabicPeriod"/>
            </a:pPr>
            <a:r>
              <a:rPr lang="en-US" altLang="en-US" sz="2800"/>
              <a:t>在每次迭代中</a:t>
            </a:r>
            <a:endParaRPr lang="en-US" altLang="zh-CN" sz="2800"/>
          </a:p>
          <a:p>
            <a:pPr marL="800100" lvl="1" indent="-342900">
              <a:buAutoNum type="arabicPeriod"/>
            </a:pPr>
            <a:r>
              <a:rPr lang="en-US" altLang="en-US" sz="2800"/>
              <a:t>计算膜电压</a:t>
            </a:r>
            <a:endParaRPr lang="en-US" altLang="en-US" sz="2800"/>
          </a:p>
          <a:p>
            <a:pPr marL="800100" lvl="1" indent="-342900">
              <a:buAutoNum type="arabicPeriod"/>
            </a:pPr>
            <a:r>
              <a:rPr lang="en-US" altLang="en-US" sz="2800"/>
              <a:t>顺序选取时间段寻找电压峰值</a:t>
            </a:r>
            <a:endParaRPr lang="en-US" altLang="en-US" sz="2800"/>
          </a:p>
          <a:p>
            <a:pPr marL="800100" lvl="1" indent="-342900">
              <a:buAutoNum type="arabicPeriod"/>
            </a:pPr>
            <a:r>
              <a:rPr lang="en-US" altLang="en-US" sz="2800"/>
              <a:t>更新权值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AER poses some challenges to SNN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AER is not stable.   </a:t>
            </a:r>
            <a:endParaRPr lang="en-US" altLang="zh-CN" dirty="0"/>
          </a:p>
          <a:p>
            <a:r>
              <a:rPr lang="zh-CN" altLang="en-US" dirty="0"/>
              <a:t>晃动和光照变化会有很大影响</a:t>
            </a:r>
            <a:endParaRPr lang="en-US" altLang="zh-CN" dirty="0"/>
          </a:p>
          <a:p>
            <a:r>
              <a:rPr lang="en-US" altLang="zh-CN" dirty="0"/>
              <a:t>Massive information is recorded.   </a:t>
            </a:r>
            <a:endParaRPr lang="en-US" altLang="zh-CN" dirty="0"/>
          </a:p>
          <a:p>
            <a:r>
              <a:rPr lang="en-US" altLang="zh-CN" dirty="0"/>
              <a:t>A mechanism is required to make full use of the information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工作流程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9750"/>
            <a:ext cx="1022731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Event-Based Feature Extraction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1501140"/>
            <a:ext cx="822833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S1 公式 </a:t>
            </a:r>
            <a:r>
              <a:rPr lang="" altLang="en-US"/>
              <a:t>GABOR FILTERS</a:t>
            </a:r>
            <a:endParaRPr lang="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48425" y="2534920"/>
            <a:ext cx="5276850" cy="322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2903220"/>
            <a:ext cx="6468110" cy="2489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S1 公式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7275" y="1691005"/>
            <a:ext cx="7582535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S1 模拟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28825"/>
            <a:ext cx="5749290" cy="46170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87490" y="1686560"/>
            <a:ext cx="52743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" altLang="zh-CN" sz="2800"/>
              <a:t>事件进来</a:t>
            </a:r>
            <a:endParaRPr lang="" altLang="zh-CN" sz="2800"/>
          </a:p>
          <a:p>
            <a:pPr marL="342900" indent="-342900">
              <a:buAutoNum type="arabicPeriod"/>
            </a:pPr>
            <a:r>
              <a:rPr lang="" altLang="zh-CN" sz="2800"/>
              <a:t>卷积核对事件进行卷积</a:t>
            </a:r>
            <a:endParaRPr lang="" altLang="zh-CN" sz="2800"/>
          </a:p>
          <a:p>
            <a:pPr marL="342900" indent="-342900">
              <a:buAutoNum type="arabicPeriod"/>
            </a:pPr>
            <a:r>
              <a:rPr lang="" altLang="zh-CN" sz="2800"/>
              <a:t>生成新的响应事件图</a:t>
            </a:r>
            <a:endParaRPr lang="" altLang="zh-CN" sz="2800"/>
          </a:p>
          <a:p>
            <a:pPr marL="342900" indent="-342900">
              <a:buAutoNum type="arabicPeriod"/>
            </a:pPr>
            <a:r>
              <a:rPr lang="" altLang="zh-CN" sz="2800"/>
              <a:t>随着时间流逝，相应会逐渐变弱</a:t>
            </a:r>
            <a:endParaRPr lang="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C1 </a:t>
            </a:r>
            <a:r>
              <a:rPr lang="" altLang="en-US"/>
              <a:t>（competition）</a:t>
            </a:r>
            <a:endParaRPr lang="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2305" y="2233930"/>
            <a:ext cx="4981575" cy="3533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87490" y="1686560"/>
            <a:ext cx="52743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" altLang="en-US" sz="2800"/>
              <a:t>scale相同，则感受野相同</a:t>
            </a:r>
            <a:endParaRPr lang="en-US" altLang="zh-CN" sz="2800"/>
          </a:p>
          <a:p>
            <a:pPr marL="342900" indent="-342900">
              <a:buAutoNum type="arabicPeriod"/>
            </a:pPr>
            <a:r>
              <a:rPr lang="" altLang="en-US" sz="2800"/>
              <a:t>感受野相同的filter(neuron)相互竞争</a:t>
            </a:r>
            <a:endParaRPr lang="en-US" altLang="zh-CN" sz="2800"/>
          </a:p>
          <a:p>
            <a:pPr marL="342900" indent="-342900">
              <a:buAutoNum type="arabicPeriod"/>
            </a:pPr>
            <a:r>
              <a:rPr lang="" altLang="en-US" sz="2800"/>
              <a:t>MAX的存活</a:t>
            </a:r>
            <a:endParaRPr lang="en-US" altLang="zh-CN" sz="2800"/>
          </a:p>
          <a:p>
            <a:pPr marL="342900" indent="-342900">
              <a:buAutoNum type="arabicPeriod"/>
            </a:pPr>
            <a:r>
              <a:rPr lang="" altLang="en-US" sz="2800"/>
              <a:t>A能存活，B消失</a:t>
            </a:r>
            <a:endParaRPr lang="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SPA算法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39545"/>
            <a:ext cx="6067425" cy="5391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3442970"/>
            <a:ext cx="5379085" cy="68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4559935"/>
            <a:ext cx="5454650" cy="60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5163185"/>
            <a:ext cx="3105150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450" y="5969000"/>
            <a:ext cx="4000500" cy="640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10985" y="71755"/>
            <a:ext cx="54540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" altLang="en-US" sz="2800"/>
              <a:t>输入：C1得到的Spike特征向量</a:t>
            </a:r>
            <a:endParaRPr lang="en-US" altLang="zh-CN" sz="2800"/>
          </a:p>
          <a:p>
            <a:pPr marL="342900" indent="-342900">
              <a:buAutoNum type="arabicPeriod"/>
            </a:pPr>
            <a:r>
              <a:rPr lang="" altLang="en-US" sz="2800"/>
              <a:t>初始化膜电压和权值等</a:t>
            </a:r>
            <a:endParaRPr lang="en-US" altLang="zh-CN" sz="2800"/>
          </a:p>
          <a:p>
            <a:pPr marL="342900" indent="-342900">
              <a:buAutoNum type="arabicPeriod"/>
            </a:pPr>
            <a:r>
              <a:rPr lang="" altLang="en-US" sz="2800"/>
              <a:t>在每次迭代中</a:t>
            </a:r>
            <a:endParaRPr lang="en-US" altLang="zh-CN" sz="2800"/>
          </a:p>
          <a:p>
            <a:pPr marL="800100" lvl="1" indent="-342900">
              <a:buAutoNum type="arabicPeriod"/>
            </a:pPr>
            <a:r>
              <a:rPr lang="" altLang="en-US" sz="2800"/>
              <a:t>计算膜电压</a:t>
            </a:r>
            <a:endParaRPr lang="" altLang="en-US" sz="2800"/>
          </a:p>
          <a:p>
            <a:pPr marL="800100" lvl="1" indent="-342900">
              <a:buAutoNum type="arabicPeriod"/>
            </a:pPr>
            <a:r>
              <a:rPr lang="" altLang="en-US" sz="2800"/>
              <a:t>顺序选取时间段寻找电压峰值</a:t>
            </a:r>
            <a:endParaRPr lang="" altLang="en-US" sz="2800"/>
          </a:p>
          <a:p>
            <a:pPr marL="800100" lvl="1" indent="-342900">
              <a:buAutoNum type="arabicPeriod"/>
            </a:pPr>
            <a:r>
              <a:rPr lang="" altLang="en-US" sz="2800"/>
              <a:t>更新权值</a:t>
            </a:r>
            <a:endParaRPr lang="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宽屏</PresentationFormat>
  <Paragraphs>75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Times New Roman</vt:lpstr>
      <vt:lpstr>Abyssinica SIL</vt:lpstr>
      <vt:lpstr>Office 主题​​</vt:lpstr>
      <vt:lpstr>1_Office 主题​​</vt:lpstr>
      <vt:lpstr>Effective AER Object Classification Using Segmented Probability-Maximization Learning in Spiking Neural Networks</vt:lpstr>
      <vt:lpstr>AER poses some challenges to SNN</vt:lpstr>
      <vt:lpstr>工作流程</vt:lpstr>
      <vt:lpstr>Event-Based Feature Extraction</vt:lpstr>
      <vt:lpstr>S1 公式</vt:lpstr>
      <vt:lpstr>S1 公式</vt:lpstr>
      <vt:lpstr>S1 模拟</vt:lpstr>
      <vt:lpstr>C1 </vt:lpstr>
      <vt:lpstr>SPA算法</vt:lpstr>
      <vt:lpstr>PowerPoint 演示文稿</vt:lpstr>
      <vt:lpstr>PowerPoint 演示文稿</vt:lpstr>
      <vt:lpstr>损失函数</vt:lpstr>
      <vt:lpstr>PowerPoint 演示文稿</vt:lpstr>
      <vt:lpstr>PowerPoint 演示文稿</vt:lpstr>
      <vt:lpstr>SPA算法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AER Object Classification Using Segmented Probability-Maximization Learning in Spiking Neural Networks</dc:title>
  <dc:creator>wang jian</dc:creator>
  <cp:lastModifiedBy>scrutiny</cp:lastModifiedBy>
  <cp:revision>58</cp:revision>
  <dcterms:created xsi:type="dcterms:W3CDTF">2020-06-18T15:21:41Z</dcterms:created>
  <dcterms:modified xsi:type="dcterms:W3CDTF">2020-06-18T15:21:41Z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