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C3D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19225"/>
            <a:ext cx="10515600" cy="4351338"/>
          </a:xfrm>
        </p:spPr>
        <p:txBody>
          <a:bodyPr/>
          <a:p>
            <a:pPr algn="l"/>
            <a:r>
              <a:rPr lang="en-US" altLang="zh-CN" sz="2800" b="1"/>
              <a:t>相关论文：</a:t>
            </a:r>
            <a:endParaRPr lang="en-US" altLang="zh-CN"/>
          </a:p>
          <a:p>
            <a:pPr algn="l"/>
            <a:r>
              <a:rPr lang="zh-CN" altLang="en-US"/>
              <a:t>C3D: Generic Features for Video Analysis</a:t>
            </a:r>
            <a:endParaRPr lang="zh-CN" altLang="en-US"/>
          </a:p>
          <a:p>
            <a:pPr algn="l"/>
            <a:r>
              <a:rPr lang="zh-CN" altLang="en-US"/>
              <a:t>Learning Spatiotemporal Features with 3D Convolutional Networks</a:t>
            </a:r>
            <a:r>
              <a:rPr lang="" altLang="zh-CN"/>
              <a:t>(2015 ICCV)</a:t>
            </a:r>
            <a:endParaRPr lang="zh-CN" altLang="en-US"/>
          </a:p>
          <a:p>
            <a:pPr algn="l"/>
            <a:r>
              <a:rPr lang="en-US" altLang="zh-CN" sz="2800" b="1"/>
              <a:t>作者：</a:t>
            </a:r>
            <a:endParaRPr lang="" altLang="zh-CN"/>
          </a:p>
          <a:p>
            <a:pPr algn="l"/>
            <a:endParaRPr lang="" altLang="zh-CN"/>
          </a:p>
          <a:p>
            <a:pPr algn="l"/>
            <a:endParaRPr lang="" altLang="zh-CN"/>
          </a:p>
          <a:p>
            <a:pPr algn="l"/>
            <a:endParaRPr lang="" altLang="zh-CN"/>
          </a:p>
          <a:p>
            <a:pPr marL="0" indent="0" algn="l">
              <a:buNone/>
            </a:pPr>
            <a:endParaRPr lang="" altLang="zh-CN"/>
          </a:p>
        </p:txBody>
      </p:sp>
      <p:pic>
        <p:nvPicPr>
          <p:cNvPr id="4" name="内容占位符 3" descr="auth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267075"/>
            <a:ext cx="725805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三个发现：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3D ConvNets 适合时空特征的学习</a:t>
            </a:r>
            <a:endParaRPr lang="zh-CN" altLang="en-US"/>
          </a:p>
          <a:p>
            <a:r>
              <a:rPr lang="zh-CN" altLang="en-US"/>
              <a:t>3</a:t>
            </a:r>
            <a:r>
              <a:rPr lang="" altLang="zh-CN"/>
              <a:t>*</a:t>
            </a:r>
            <a:r>
              <a:rPr lang="zh-CN" altLang="en-US"/>
              <a:t>3</a:t>
            </a:r>
            <a:r>
              <a:rPr lang="" altLang="zh-CN"/>
              <a:t>*</a:t>
            </a:r>
            <a:r>
              <a:rPr lang="zh-CN" altLang="en-US"/>
              <a:t>3的卷积核最适合3D ConvNets</a:t>
            </a:r>
            <a:endParaRPr lang="zh-CN" altLang="en-US"/>
          </a:p>
          <a:p>
            <a:r>
              <a:rPr lang="zh-CN" altLang="en-US"/>
              <a:t>我们的C3D是最先进的方法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255010"/>
            <a:ext cx="860107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四个特征：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generic</a:t>
            </a:r>
            <a:endParaRPr lang="zh-CN" altLang="en-US"/>
          </a:p>
          <a:p>
            <a:r>
              <a:rPr lang="zh-CN" altLang="en-US"/>
              <a:t>compact</a:t>
            </a:r>
            <a:endParaRPr lang="zh-CN" altLang="en-US"/>
          </a:p>
          <a:p>
            <a:r>
              <a:rPr lang="zh-CN" altLang="en-US"/>
              <a:t>efficient</a:t>
            </a:r>
            <a:endParaRPr lang="zh-CN" altLang="en-US"/>
          </a:p>
          <a:p>
            <a:r>
              <a:rPr lang="zh-CN" altLang="en-US"/>
              <a:t>simple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9470" y="1825625"/>
            <a:ext cx="4486275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2D vs 3D</a:t>
            </a:r>
            <a:endParaRPr lang="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1170" y="1584325"/>
            <a:ext cx="10510520" cy="2301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1170" y="4137025"/>
            <a:ext cx="105105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三维卷积保留了时间信息并将其传递到下一层，而二维卷积则将其完全折叠。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2D vs 3D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176020"/>
            <a:ext cx="10844530" cy="3808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7700" y="5458460"/>
            <a:ext cx="92722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3D卷积核与2D卷积核相比，其多了时间维度的卷积。</a:t>
            </a:r>
            <a:endParaRPr lang="zh-C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WPS 演示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 Black</vt:lpstr>
      <vt:lpstr>微软雅黑</vt:lpstr>
      <vt:lpstr>Arial Unicode MS</vt:lpstr>
      <vt:lpstr>Times New Roman</vt:lpstr>
      <vt:lpstr>Office 主题​​</vt:lpstr>
      <vt:lpstr>C3D</vt:lpstr>
      <vt:lpstr>Author</vt:lpstr>
      <vt:lpstr>PowerPoint 演示文稿</vt:lpstr>
      <vt:lpstr>PowerPoint 演示文稿</vt:lpstr>
      <vt:lpstr>2D vs 3D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scrutiny</cp:lastModifiedBy>
  <cp:revision>18</cp:revision>
  <dcterms:created xsi:type="dcterms:W3CDTF">2020-03-09T13:49:17Z</dcterms:created>
  <dcterms:modified xsi:type="dcterms:W3CDTF">2020-03-09T13:49:17Z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