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  <p:sldMasterId id="2147483731" r:id="rId4"/>
  </p:sldMasterIdLst>
  <p:sldIdLst>
    <p:sldId id="256" r:id="rId5"/>
    <p:sldId id="379" r:id="rId6"/>
    <p:sldId id="381" r:id="rId7"/>
    <p:sldId id="387" r:id="rId8"/>
    <p:sldId id="385" r:id="rId9"/>
    <p:sldId id="388" r:id="rId10"/>
    <p:sldId id="389" r:id="rId11"/>
    <p:sldId id="384" r:id="rId12"/>
    <p:sldId id="390" r:id="rId13"/>
    <p:sldId id="391" r:id="rId14"/>
    <p:sldId id="392" r:id="rId15"/>
    <p:sldId id="394" r:id="rId16"/>
    <p:sldId id="382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0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05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16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23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22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761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46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85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523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608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1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6048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717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77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909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406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348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6514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5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17.png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65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711913" y="1"/>
            <a:ext cx="7283421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endParaRPr lang="en-US" sz="54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s-ES" altLang="ko-KR" sz="5400" dirty="0">
                <a:solidFill>
                  <a:schemeClr val="bg1"/>
                </a:solidFill>
              </a:rPr>
              <a:t>PROYECTO HELADERIA MARA CON CHAT ADNEXBOT</a:t>
            </a:r>
          </a:p>
          <a:p>
            <a:pPr algn="r"/>
            <a:endParaRPr lang="es-ES" altLang="ko-KR" sz="5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859585" y="4109847"/>
            <a:ext cx="5237342" cy="21035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ko-KR" sz="1867" b="1" dirty="0">
                <a:solidFill>
                  <a:schemeClr val="bg1"/>
                </a:solidFill>
                <a:cs typeface="Arial" pitchFamily="34" charset="0"/>
              </a:rPr>
              <a:t>Curso: CLOUD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ko-KR" sz="1867" b="1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ko-KR" sz="1867" b="1" dirty="0">
                <a:solidFill>
                  <a:schemeClr val="bg1"/>
                </a:solidFill>
                <a:cs typeface="Arial" pitchFamily="34" charset="0"/>
              </a:rPr>
              <a:t>Docente : Mg. Oscar Juan </a:t>
            </a:r>
            <a:r>
              <a:rPr lang="es-ES" altLang="ko-KR" sz="1867" b="1" dirty="0" err="1">
                <a:solidFill>
                  <a:schemeClr val="bg1"/>
                </a:solidFill>
                <a:cs typeface="Arial" pitchFamily="34" charset="0"/>
              </a:rPr>
              <a:t>Jimenez</a:t>
            </a:r>
            <a:r>
              <a:rPr lang="es-ES" altLang="ko-KR" sz="1867" b="1" dirty="0">
                <a:solidFill>
                  <a:schemeClr val="bg1"/>
                </a:solidFill>
                <a:cs typeface="Arial" pitchFamily="34" charset="0"/>
              </a:rPr>
              <a:t> Flores</a:t>
            </a:r>
          </a:p>
          <a:p>
            <a:endParaRPr lang="es-ES" altLang="ko-KR" sz="1867" b="1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ko-KR" sz="1867" b="1" dirty="0">
                <a:solidFill>
                  <a:schemeClr val="bg1"/>
                </a:solidFill>
                <a:cs typeface="Arial" pitchFamily="34" charset="0"/>
              </a:rPr>
              <a:t>Adnner Esperilla Ruiz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ko-KR" sz="1867" b="1" dirty="0">
                <a:solidFill>
                  <a:schemeClr val="bg1"/>
                </a:solidFill>
                <a:cs typeface="Arial" pitchFamily="34" charset="0"/>
              </a:rPr>
              <a:t>Exequiel Federico ESPECHE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ko-KR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90806F06-0AF8-48DF-8008-21E453830BF7}"/>
              </a:ext>
            </a:extLst>
          </p:cNvPr>
          <p:cNvSpPr txBox="1"/>
          <p:nvPr/>
        </p:nvSpPr>
        <p:spPr>
          <a:xfrm>
            <a:off x="4813594" y="6193411"/>
            <a:ext cx="7283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TACNA-2021</a:t>
            </a: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Resultado</a:t>
            </a:r>
            <a:endParaRPr lang="en-U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571B90-1DCC-428B-BE19-798A52E82981}"/>
              </a:ext>
            </a:extLst>
          </p:cNvPr>
          <p:cNvSpPr txBox="1"/>
          <p:nvPr/>
        </p:nvSpPr>
        <p:spPr>
          <a:xfrm>
            <a:off x="91440" y="1409931"/>
            <a:ext cx="88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Preguntamos donde se encuentra su local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01F9832-195D-408B-9686-6012918A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94" y="2690812"/>
            <a:ext cx="5114925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106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Resultado</a:t>
            </a:r>
            <a:endParaRPr lang="en-U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571B90-1DCC-428B-BE19-798A52E82981}"/>
              </a:ext>
            </a:extLst>
          </p:cNvPr>
          <p:cNvSpPr txBox="1"/>
          <p:nvPr/>
        </p:nvSpPr>
        <p:spPr>
          <a:xfrm>
            <a:off x="91440" y="1409931"/>
            <a:ext cx="88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Preguntamos el precio de los helados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31A9AE-EFC2-474B-9606-69CC33A2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816" y="2730617"/>
            <a:ext cx="504825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14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Resultado</a:t>
            </a:r>
            <a:endParaRPr lang="en-U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571B90-1DCC-428B-BE19-798A52E82981}"/>
              </a:ext>
            </a:extLst>
          </p:cNvPr>
          <p:cNvSpPr txBox="1"/>
          <p:nvPr/>
        </p:nvSpPr>
        <p:spPr>
          <a:xfrm>
            <a:off x="91440" y="1409931"/>
            <a:ext cx="88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Ahora preguntamos a su desarrolladores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F46A06-F1A7-473E-B57A-0909F29A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2914650"/>
            <a:ext cx="512445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975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Conclusiones</a:t>
            </a:r>
            <a:endParaRPr lang="en-US" sz="3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04BA4F-DD95-4865-BC78-4ABB2B70F999}"/>
              </a:ext>
            </a:extLst>
          </p:cNvPr>
          <p:cNvSpPr txBox="1"/>
          <p:nvPr/>
        </p:nvSpPr>
        <p:spPr>
          <a:xfrm>
            <a:off x="91440" y="1409931"/>
            <a:ext cx="8809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dar la facilidad sobre los precios y servicios de la empresa de heladería MARA para los pedidos sin necesidad de interactuar con el usuario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B991AE-99F3-4AB5-874A-F6E5860DC737}"/>
              </a:ext>
            </a:extLst>
          </p:cNvPr>
          <p:cNvSpPr txBox="1"/>
          <p:nvPr/>
        </p:nvSpPr>
        <p:spPr>
          <a:xfrm>
            <a:off x="0" y="2505670"/>
            <a:ext cx="880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Se mostrara un menú por el chat de </a:t>
            </a:r>
            <a:r>
              <a:rPr lang="es-ES" dirty="0" err="1"/>
              <a:t>telegram</a:t>
            </a:r>
            <a:r>
              <a:rPr lang="es-ES" dirty="0"/>
              <a:t> para que el cliente tenga la opciones de elegir y mantener mayor información.</a:t>
            </a:r>
          </a:p>
        </p:txBody>
      </p:sp>
    </p:spTree>
    <p:extLst>
      <p:ext uri="{BB962C8B-B14F-4D97-AF65-F5344CB8AC3E}">
        <p14:creationId xmlns:p14="http://schemas.microsoft.com/office/powerpoint/2010/main" val="2134648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70579-6F03-474B-AE81-BC0EF41048BD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759605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3698936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Procedimiento</a:t>
            </a:r>
            <a:endParaRPr lang="en-U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2EF157-BFDD-45C9-9D5E-BF88521B5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99" y="2776756"/>
            <a:ext cx="6355979" cy="3583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11AD94D-C47B-4748-BD77-F6FBD1FB4427}"/>
              </a:ext>
            </a:extLst>
          </p:cNvPr>
          <p:cNvSpPr txBox="1"/>
          <p:nvPr/>
        </p:nvSpPr>
        <p:spPr>
          <a:xfrm>
            <a:off x="91440" y="1409931"/>
            <a:ext cx="880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INGRESAMOS A NUESTRO TELEGRAM Y  BUSCAMOS BOFATHER QUE YA SE ENCUENTRA INSTALADO DENTRO DE TELEGRAM</a:t>
            </a:r>
          </a:p>
        </p:txBody>
      </p:sp>
    </p:spTree>
    <p:extLst>
      <p:ext uri="{BB962C8B-B14F-4D97-AF65-F5344CB8AC3E}">
        <p14:creationId xmlns:p14="http://schemas.microsoft.com/office/powerpoint/2010/main" val="765763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8571B90-1DCC-428B-BE19-798A52E82981}"/>
              </a:ext>
            </a:extLst>
          </p:cNvPr>
          <p:cNvSpPr txBox="1"/>
          <p:nvPr/>
        </p:nvSpPr>
        <p:spPr>
          <a:xfrm>
            <a:off x="91440" y="1409931"/>
            <a:ext cx="880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CREAMOS EL NOMBRE DE NUESTRO BOT EN NUESTRO CASO ADN_EXBOT Y NOS DARAN UN TOKEN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80EEF72D-DF34-4C05-B7B7-D217985CBA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271463"/>
            <a:ext cx="11572875" cy="723900"/>
          </a:xfrm>
        </p:spPr>
        <p:txBody>
          <a:bodyPr>
            <a:noAutofit/>
          </a:bodyPr>
          <a:lstStyle/>
          <a:p>
            <a:r>
              <a:rPr lang="es-ES" sz="3200" b="1" dirty="0"/>
              <a:t>Procedimiento</a:t>
            </a:r>
            <a:endParaRPr lang="en-US" sz="3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1A46A8C-9622-479B-AE11-A7816796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3286256"/>
            <a:ext cx="5105400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382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8571B90-1DCC-428B-BE19-798A52E82981}"/>
              </a:ext>
            </a:extLst>
          </p:cNvPr>
          <p:cNvSpPr txBox="1"/>
          <p:nvPr/>
        </p:nvSpPr>
        <p:spPr>
          <a:xfrm>
            <a:off x="91440" y="1409931"/>
            <a:ext cx="88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AHORA VAMOS A NUESTRO DIALOGFLOW Y INTEGRAMOS TELEGRAM 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80EEF72D-DF34-4C05-B7B7-D217985CBA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271463"/>
            <a:ext cx="11572875" cy="723900"/>
          </a:xfrm>
        </p:spPr>
        <p:txBody>
          <a:bodyPr>
            <a:noAutofit/>
          </a:bodyPr>
          <a:lstStyle/>
          <a:p>
            <a:r>
              <a:rPr lang="es-ES" sz="3200" b="1" dirty="0"/>
              <a:t>Procedimiento</a:t>
            </a:r>
            <a:endParaRPr lang="en-U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8D3FC5-1B97-4F63-8640-D9B9E023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936" y="2663648"/>
            <a:ext cx="6538127" cy="3437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9659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8571B90-1DCC-428B-BE19-798A52E82981}"/>
              </a:ext>
            </a:extLst>
          </p:cNvPr>
          <p:cNvSpPr txBox="1"/>
          <p:nvPr/>
        </p:nvSpPr>
        <p:spPr>
          <a:xfrm>
            <a:off x="91440" y="1409931"/>
            <a:ext cx="8809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AHORA VAMOS NOS PEDIRA NUESTRO TOKEN QUE NOS BRINDARON EN TELEGRAM Y LE DAMOS CLOSE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80EEF72D-DF34-4C05-B7B7-D217985CBA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271463"/>
            <a:ext cx="11572875" cy="723900"/>
          </a:xfrm>
        </p:spPr>
        <p:txBody>
          <a:bodyPr>
            <a:noAutofit/>
          </a:bodyPr>
          <a:lstStyle/>
          <a:p>
            <a:r>
              <a:rPr lang="es-ES" sz="3200" b="1" dirty="0"/>
              <a:t>Procedimiento</a:t>
            </a:r>
            <a:endParaRPr lang="en-US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D8AFBCB-F21A-4871-9F33-88BDF5714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93" b="2977"/>
          <a:stretch/>
        </p:blipFill>
        <p:spPr>
          <a:xfrm>
            <a:off x="2997492" y="2649130"/>
            <a:ext cx="5450222" cy="29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70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8571B90-1DCC-428B-BE19-798A52E82981}"/>
              </a:ext>
            </a:extLst>
          </p:cNvPr>
          <p:cNvSpPr txBox="1"/>
          <p:nvPr/>
        </p:nvSpPr>
        <p:spPr>
          <a:xfrm>
            <a:off x="91440" y="1409931"/>
            <a:ext cx="88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AHORA CREAMOS NUESTROS INTENTS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80EEF72D-DF34-4C05-B7B7-D217985CBA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271463"/>
            <a:ext cx="11572875" cy="723900"/>
          </a:xfrm>
        </p:spPr>
        <p:txBody>
          <a:bodyPr>
            <a:noAutofit/>
          </a:bodyPr>
          <a:lstStyle/>
          <a:p>
            <a:r>
              <a:rPr lang="es-ES" sz="3200" b="1" dirty="0"/>
              <a:t>Procedimiento</a:t>
            </a:r>
            <a:endParaRPr lang="en-US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4D5562-5C0A-4445-A764-426D96508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10" y="2485326"/>
            <a:ext cx="5667375" cy="3867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122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8571B90-1DCC-428B-BE19-798A52E82981}"/>
              </a:ext>
            </a:extLst>
          </p:cNvPr>
          <p:cNvSpPr txBox="1"/>
          <p:nvPr/>
        </p:nvSpPr>
        <p:spPr>
          <a:xfrm>
            <a:off x="91440" y="1409931"/>
            <a:ext cx="88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CREAMOS CON TELEGRAM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80EEF72D-DF34-4C05-B7B7-D217985CBA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271463"/>
            <a:ext cx="11572875" cy="723900"/>
          </a:xfrm>
        </p:spPr>
        <p:txBody>
          <a:bodyPr>
            <a:noAutofit/>
          </a:bodyPr>
          <a:lstStyle/>
          <a:p>
            <a:r>
              <a:rPr lang="es-ES" sz="3200" b="1" dirty="0"/>
              <a:t>Procedimiento</a:t>
            </a:r>
            <a:endParaRPr lang="en-US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5667CF-053A-41D3-9084-4797BF38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69" y="2858373"/>
            <a:ext cx="5429250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323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Resultado</a:t>
            </a:r>
            <a:endParaRPr lang="en-U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571B90-1DCC-428B-BE19-798A52E82981}"/>
              </a:ext>
            </a:extLst>
          </p:cNvPr>
          <p:cNvSpPr txBox="1"/>
          <p:nvPr/>
        </p:nvSpPr>
        <p:spPr>
          <a:xfrm>
            <a:off x="91440" y="1409931"/>
            <a:ext cx="88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Escribimos que helados venden y nos dará como respuesta :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4DB1DB3-2028-4D6E-B31D-6166289E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514600"/>
            <a:ext cx="49911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5348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Resultado</a:t>
            </a:r>
            <a:endParaRPr lang="en-U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571B90-1DCC-428B-BE19-798A52E82981}"/>
              </a:ext>
            </a:extLst>
          </p:cNvPr>
          <p:cNvSpPr txBox="1"/>
          <p:nvPr/>
        </p:nvSpPr>
        <p:spPr>
          <a:xfrm>
            <a:off x="91440" y="1409931"/>
            <a:ext cx="88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Elegimos el tipo de helado y la cantidad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BDD3D0F-0101-4135-A34B-86BA4797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034810"/>
            <a:ext cx="5715000" cy="3895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294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on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184</Words>
  <Application>Microsoft Office PowerPoint</Application>
  <PresentationFormat>Panorámica</PresentationFormat>
  <Paragraphs>35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Wingdings 3</vt:lpstr>
      <vt:lpstr>Cover and End Slide Master</vt:lpstr>
      <vt:lpstr>Contents Slide Master</vt:lpstr>
      <vt:lpstr>Section Break Slide Master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ADNNER SLEYDER ESPERILLA RUIZ</cp:lastModifiedBy>
  <cp:revision>85</cp:revision>
  <dcterms:created xsi:type="dcterms:W3CDTF">2020-01-20T05:08:25Z</dcterms:created>
  <dcterms:modified xsi:type="dcterms:W3CDTF">2021-07-03T02:15:17Z</dcterms:modified>
</cp:coreProperties>
</file>