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9F63D-72DD-45E9-A7A9-E5FB1C8E1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850D62-01BF-4C5C-92A2-599DB496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19272"/>
            <a:ext cx="6801612" cy="479432"/>
          </a:xfrm>
        </p:spPr>
        <p:txBody>
          <a:bodyPr/>
          <a:lstStyle/>
          <a:p>
            <a:r>
              <a:rPr lang="cs-CZ" b="1" dirty="0">
                <a:latin typeface="+mj-lt"/>
              </a:rPr>
              <a:t>Algoritmizace a programování 1</a:t>
            </a:r>
          </a:p>
          <a:p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78A7E177-C901-48C8-A9EB-2DEFF6404623}"/>
              </a:ext>
            </a:extLst>
          </p:cNvPr>
          <p:cNvSpPr txBox="1">
            <a:spLocks/>
          </p:cNvSpPr>
          <p:nvPr/>
        </p:nvSpPr>
        <p:spPr>
          <a:xfrm>
            <a:off x="4866244" y="4413844"/>
            <a:ext cx="2459511" cy="479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>
                <a:latin typeface="+mj-lt"/>
              </a:rPr>
              <a:t>Adam </a:t>
            </a:r>
            <a:r>
              <a:rPr lang="cs-CZ" b="1" dirty="0" err="1">
                <a:latin typeface="+mj-lt"/>
              </a:rPr>
              <a:t>Nýč</a:t>
            </a:r>
            <a:endParaRPr lang="cs-CZ" b="1" dirty="0">
              <a:latin typeface="+mj-lt"/>
            </a:endParaRPr>
          </a:p>
          <a:p>
            <a:endParaRPr lang="cs-CZ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09C9ECDB-9043-4041-8432-A6F4C8F374B9}"/>
              </a:ext>
            </a:extLst>
          </p:cNvPr>
          <p:cNvSpPr txBox="1">
            <a:spLocks/>
          </p:cNvSpPr>
          <p:nvPr/>
        </p:nvSpPr>
        <p:spPr>
          <a:xfrm>
            <a:off x="2695194" y="2516732"/>
            <a:ext cx="6801612" cy="912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4000" b="1" dirty="0">
                <a:latin typeface="+mj-lt"/>
              </a:rPr>
              <a:t>SEMESTRÁLNÍ PRÁCE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1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4EAEC8-E185-4AE8-837C-D8992210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– ÚLOHA 18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6D1D83-AB06-4C6A-B150-1B44311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načte matici od uživatele</a:t>
            </a:r>
          </a:p>
          <a:p>
            <a:r>
              <a:rPr lang="cs-CZ" dirty="0"/>
              <a:t>řádky matice se musí uspořádat</a:t>
            </a:r>
          </a:p>
          <a:p>
            <a:r>
              <a:rPr lang="cs-CZ" dirty="0"/>
              <a:t>první prvky každého řádku musí tvořit neklesající posloupnost </a:t>
            </a:r>
          </a:p>
          <a:p>
            <a:r>
              <a:rPr lang="cs-CZ" dirty="0"/>
              <a:t>program vypíše upravenou matici</a:t>
            </a:r>
          </a:p>
        </p:txBody>
      </p:sp>
    </p:spTree>
    <p:extLst>
      <p:ext uri="{BB962C8B-B14F-4D97-AF65-F5344CB8AC3E}">
        <p14:creationId xmlns:p14="http://schemas.microsoft.com/office/powerpoint/2010/main" val="22691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FAC91-E47B-40C1-A767-12E2F2E5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PODSTATNÉ METODY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4649A8-F88F-4AC4-81D4-34CEF67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METODA PRO USPOŘÁDÁNÍ ŘÁDKŮ MATICE</a:t>
            </a:r>
          </a:p>
          <a:p>
            <a:endParaRPr lang="cs-CZ" dirty="0"/>
          </a:p>
          <a:p>
            <a:r>
              <a:rPr lang="cs-CZ" dirty="0"/>
              <a:t>METODA PRO PROHOZENÍ ŘÁDKŮ MATICE</a:t>
            </a:r>
          </a:p>
          <a:p>
            <a:endParaRPr lang="cs-CZ" dirty="0"/>
          </a:p>
          <a:p>
            <a:r>
              <a:rPr lang="cs-CZ" dirty="0"/>
              <a:t>METODA </a:t>
            </a:r>
            <a:r>
              <a:rPr lang="cs-CZ"/>
              <a:t>PRO VÝPIS </a:t>
            </a:r>
            <a:r>
              <a:rPr lang="cs-CZ" dirty="0"/>
              <a:t>UPRAVENÉ MATICE</a:t>
            </a:r>
          </a:p>
        </p:txBody>
      </p:sp>
    </p:spTree>
    <p:extLst>
      <p:ext uri="{BB962C8B-B14F-4D97-AF65-F5344CB8AC3E}">
        <p14:creationId xmlns:p14="http://schemas.microsoft.com/office/powerpoint/2010/main" val="394722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6E4C8A-44E9-4196-A73C-792DDE28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USPOŘÁDÁNÍ PRVKŮ - SELECT SORT</a:t>
            </a:r>
          </a:p>
        </p:txBody>
      </p:sp>
      <p:pic>
        <p:nvPicPr>
          <p:cNvPr id="1026" name="Picture 2" descr="C++. Development of a class that implements the selection sorting algorithm  | BestProg">
            <a:extLst>
              <a:ext uri="{FF2B5EF4-FFF2-40B4-BE49-F238E27FC236}">
                <a16:creationId xmlns:a16="http://schemas.microsoft.com/office/drawing/2014/main" id="{163A266E-F369-4D99-A70E-2D2C0E72BF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34" y="2270872"/>
            <a:ext cx="4213332" cy="41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C1B75FE-D732-47A5-A4DC-ADC6746E0B8A}"/>
              </a:ext>
            </a:extLst>
          </p:cNvPr>
          <p:cNvSpPr txBox="1"/>
          <p:nvPr/>
        </p:nvSpPr>
        <p:spPr>
          <a:xfrm>
            <a:off x="1568823" y="6550223"/>
            <a:ext cx="90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</a:t>
            </a:r>
            <a:r>
              <a:rPr lang="en-US" sz="1400" dirty="0"/>
              <a:t>: https://www.bestprog.net/en/2020/09/15/c-development-of-a-class-that-implements-the-selection-sorting-algorithm/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08796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DE61-10D8-441A-B13C-AE0E1691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METODA PRO USPOŘÁDÁNÍ ŘÁDKŮ MATICE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D8D2445B-8865-4936-BF4F-8BA350DF9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388717"/>
            <a:ext cx="7729727" cy="41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1F1FB-D830-4E9F-9B4E-17D1C7A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METODA PRO PROHOZENÍ ŘÁDKŮ MATICE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E2053D9E-1FF2-4C36-8B16-F5401C797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944" y="3058449"/>
            <a:ext cx="7288111" cy="24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47D447-9BDB-4698-9797-DC31BC5D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PRO VÝPIS  UPRAVENÉ MATICE</a:t>
            </a:r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D3CD6E6C-08ED-4318-A700-CF828524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03" y="2874706"/>
            <a:ext cx="7387993" cy="30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245E4E-6A03-4543-AAEE-BBE02472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65383B93-71CA-4D66-BE46-D9C20FB7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72398"/>
            <a:ext cx="7729727" cy="4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2DD5C1-9AA6-43E0-B993-6AEEFDE11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951513158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39</TotalTime>
  <Words>93</Words>
  <Application>Microsoft Office PowerPoint</Application>
  <PresentationFormat>Širokoúhlá obrazovka</PresentationFormat>
  <Paragraphs>22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Balík</vt:lpstr>
      <vt:lpstr> </vt:lpstr>
      <vt:lpstr>ZADÁNÍ – ÚLOHA 18</vt:lpstr>
      <vt:lpstr>PODSTATNÉ METODY</vt:lpstr>
      <vt:lpstr>USPOŘÁDÁNÍ PRVKŮ - SELECT SORT</vt:lpstr>
      <vt:lpstr>METODA PRO USPOŘÁDÁNÍ ŘÁDKŮ MATICE</vt:lpstr>
      <vt:lpstr>METODA PRO PROHOZENÍ ŘÁDKŮ MATICE</vt:lpstr>
      <vt:lpstr>METODA PRO VÝPIS  UPRAVENÉ MATICE</vt:lpstr>
      <vt:lpstr>UKÁZKA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Uzivatel</dc:creator>
  <cp:lastModifiedBy>Uzivatel</cp:lastModifiedBy>
  <cp:revision>23</cp:revision>
  <dcterms:created xsi:type="dcterms:W3CDTF">2022-12-14T08:46:56Z</dcterms:created>
  <dcterms:modified xsi:type="dcterms:W3CDTF">2022-12-18T10:45:04Z</dcterms:modified>
</cp:coreProperties>
</file>