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3" r:id="rId3"/>
    <p:sldId id="354" r:id="rId4"/>
    <p:sldId id="356" r:id="rId5"/>
    <p:sldId id="3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eron Nickle" initials="CN" lastIdx="4" clrIdx="0">
    <p:extLst>
      <p:ext uri="{19B8F6BF-5375-455C-9EA6-DF929625EA0E}">
        <p15:presenceInfo xmlns:p15="http://schemas.microsoft.com/office/powerpoint/2012/main" userId="Cameron Nickle" providerId="None"/>
      </p:ext>
    </p:extLst>
  </p:cmAuthor>
  <p:cmAuthor id="2" name="Francis Adoah" initials="FA" lastIdx="2" clrIdx="1">
    <p:extLst>
      <p:ext uri="{19B8F6BF-5375-455C-9EA6-DF929625EA0E}">
        <p15:presenceInfo xmlns:p15="http://schemas.microsoft.com/office/powerpoint/2012/main" userId="S::fr111069@ucf.edu::f55b0df8-8ce1-4efd-b9fe-a8d0835bfc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D2EC-D629-40F3-9625-A3FCC5E1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F0BB5-E143-4B8A-966F-928B51B33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6425-3104-42A9-9B3B-185C137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8C795-ECD9-4105-B98B-338D7FCB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3F52-9E84-494C-A0C5-07CDE4BC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FBD0-FB6D-45FD-873D-CEBE1832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6B9E1-94FE-4C7F-ADC8-78658CC1B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02A8-CCEB-49C6-BCB0-BCC6D974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AA1A-5617-4AE4-948B-C0A09E75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666B-E274-4E52-939D-6BA96C4B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14340-F2BA-496B-ADA5-DD3F9DF7B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9A23-41D9-4D68-B095-509911008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2AC8-0437-4408-A3CD-048B4A54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DBEC-B5DB-4336-824F-A603EB60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D899-7DFE-4299-8459-123246DE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8CC6-D3B0-4D1B-8FD1-BD33A1B3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76F7-7907-455A-B313-F20B82C8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FBB3-510F-46BB-8B50-8BC704C1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4F350-3215-47A8-A5B2-B933CB81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988C-B007-48A2-AEF1-51F2A876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915F-C5E9-43CC-8AE3-BF515A84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DD5AE-C9F5-4CCF-AF0B-2B55C14B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56182-2331-4073-BA25-41559424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E66C-770C-4EEB-932A-D016D255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288CE-FE77-4C87-A78E-F0FAE08A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7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ECC2-33CD-4160-AAB2-9A1834F0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E1B1-8355-4FC3-BA2B-2B8385AE4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03D1B-E4AB-4D8B-9A59-CA31C6719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339C9-FF7F-427F-8859-5C6A9CD8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89BF6-E8ED-4AC1-9EBE-CF58A87B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5B153-9BF7-47B5-8FE4-637B17EA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1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EB70-849F-4196-AEF4-EB49FDCE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FBE6D-C2A8-4A62-B8C2-DD36E72B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3D3BF-C590-42AA-BE07-1F8653200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6F928-9C29-4562-B803-E3B5DB2DB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0E407-1EEA-4CE0-85D1-A3C054E3F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50423-52C3-4D51-806D-216E37BA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D6B05-5B45-4830-ADF4-49DA9391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F44D2-0C36-4F3B-9BDF-A54CC16E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29F7-BCC6-4173-8198-12109EA6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32192-49A4-406C-9B7D-564C3B96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EDA66-A085-4ABA-8E7D-9F027656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4B6C3-B1E3-41EF-8D07-C3528C0C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6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356FE-5D51-4894-9B28-43A7940F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39D57-4AA4-4AB2-8737-EAFFF68D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F6E64-DB13-4A60-AC1E-8936A806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A663-7DD3-4FF2-815E-85E93449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9FCA-F18B-4C84-8CF9-F7EFBE697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AD368-3DF1-4026-89B9-34F3113D6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37F97-64E8-48CF-A59F-411D853A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924DC-7CEB-4E50-9DEB-4B0EE5E2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59A83-15C0-4124-AF4F-20DF4CDA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1A7C-C2EC-4717-9916-5D6E0248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B4E5F-496E-48E9-9BEB-56AB3C98F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57B5D-6539-4B65-8205-3131B5895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35A6-46B3-408A-AB55-86F06148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7EB9C-2DE4-4A55-95D6-63EAEE73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A77EF-4D16-4EF3-BF63-B38A8EB5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B89CD-6056-43E2-B5A1-91F09EF8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66831-5771-4C97-A75D-C434C0D8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4F39-8D35-423B-B385-5BD6D6F6D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1E48-3BD6-4E37-B084-745583AB638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055D9-8588-451E-945C-A05C7D085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291B-8570-460E-B232-C1874A2F5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5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5E02-8505-4FEA-BE07-7F2EE1C96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Controlling Molecular Orbital Gating In Molecular Junctions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60F31-E3AA-4EA0-BCAC-CF8A8A2F9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Francis Adoah</a:t>
            </a:r>
          </a:p>
        </p:txBody>
      </p:sp>
    </p:spTree>
    <p:extLst>
      <p:ext uri="{BB962C8B-B14F-4D97-AF65-F5344CB8AC3E}">
        <p14:creationId xmlns:p14="http://schemas.microsoft.com/office/powerpoint/2010/main" val="303425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625F8DD-39C5-422E-BD3A-92C703F71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2" y="232229"/>
            <a:ext cx="3593743" cy="251097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5B83A20-3983-43FF-9BED-1E6A435CC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4" y="3429000"/>
            <a:ext cx="4000143" cy="266265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E4F480A7-4932-4F39-B98B-7123A34C2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57" y="3429001"/>
            <a:ext cx="3730172" cy="2662650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24C7764-F712-490B-8124-5FC87187C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29" y="3144644"/>
            <a:ext cx="3836019" cy="3114540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E7CAF327-1F2F-4FCE-B0C7-3F0C8DDBCA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2" y="386942"/>
            <a:ext cx="3572327" cy="2757702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543D7BD9-5625-4FCC-82C1-DB7C91A09F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54" y="423448"/>
            <a:ext cx="3593743" cy="26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1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197EB55-DCF9-4986-8334-10D041181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0" y="0"/>
            <a:ext cx="3476213" cy="3047632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BDAD432-0A57-4476-BA4D-6DF3EBA41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726" y="0"/>
            <a:ext cx="4007007" cy="3192598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FD8B019-38A6-4816-B006-999815DC2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227" y="3544639"/>
            <a:ext cx="3599242" cy="2816352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B1F92412-66F5-4104-8564-AFED40F6A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24" y="288705"/>
            <a:ext cx="3179070" cy="2615188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E3BA3E9A-0516-4AA0-88CA-1798DCF233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8" y="3429000"/>
            <a:ext cx="3230885" cy="304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2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0C7F-706F-45CF-9303-3DCD19B7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dirty="0" err="1"/>
              <a:t>Ea</a:t>
            </a:r>
            <a:r>
              <a:rPr lang="en-US" dirty="0"/>
              <a:t> vs Gate Voltage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4378949-5646-4C5F-93CC-8AF49855E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487597"/>
            <a:ext cx="3200400" cy="238554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4485145-029E-4D00-A6B2-0DD1AF7AD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4092997"/>
            <a:ext cx="3321580" cy="238554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8F4DE18-CD26-4F77-9E0A-410360660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97" y="1390587"/>
            <a:ext cx="3186282" cy="250129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D2987C08-DA3A-4B45-8754-2AB9C63F1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741" y="3942646"/>
            <a:ext cx="3200400" cy="250129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D1FD927F-DBA1-4D2A-A3E6-A0BCA1BACC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75" y="1314434"/>
            <a:ext cx="3200400" cy="2501290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FED0BA66-EBCC-44A0-9377-6F78185723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577" y="3841108"/>
            <a:ext cx="3186282" cy="27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8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FFBA-A8C8-48FD-866B-0BACB050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Charge Distribution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18A9158-B25C-4A61-B8DD-C2B123A92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224" y="1298447"/>
            <a:ext cx="2450592" cy="2409635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F5C5F43-F0CA-41DE-8DFE-2E7BD4BE4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3799520"/>
            <a:ext cx="3008376" cy="2363918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EE9A025-8076-438A-8DD3-36014F040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6" y="1389885"/>
            <a:ext cx="3008376" cy="2409635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D55422D-C857-4422-8718-B4CDD2956C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6" y="3753803"/>
            <a:ext cx="3008376" cy="2409635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01FE68B-EA0A-40A5-AEDD-32AEB263A6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78" y="1481326"/>
            <a:ext cx="3107442" cy="2226755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D3CC9B68-DE07-47BB-A258-4764C978F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78" y="3890962"/>
            <a:ext cx="3107442" cy="213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7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33518</TotalTime>
  <Words>17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Controlling Molecular Orbital Gating In Molecular Junctions</vt:lpstr>
      <vt:lpstr>PowerPoint Presentation</vt:lpstr>
      <vt:lpstr>PowerPoint Presentation</vt:lpstr>
      <vt:lpstr>                      Ea vs Gate Voltage</vt:lpstr>
      <vt:lpstr>                 Charge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Adoah</dc:creator>
  <cp:lastModifiedBy>Francis Adoah</cp:lastModifiedBy>
  <cp:revision>88</cp:revision>
  <dcterms:created xsi:type="dcterms:W3CDTF">2021-03-02T06:18:27Z</dcterms:created>
  <dcterms:modified xsi:type="dcterms:W3CDTF">2021-04-16T17:11:28Z</dcterms:modified>
</cp:coreProperties>
</file>