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0D9-F3A1-495E-A478-1B6D84B6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C9F1-C8A3-4385-8037-4381FBE4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71C4-4E18-4F48-8DF2-8EA5411B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08B2-74BE-4D90-92FC-C9372346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451D-6524-44E9-856C-A7D1B221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0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8A7D-8850-482F-A666-F5D991E8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82864-C1BE-4CD6-B76F-8767423C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7E11-5999-48E1-9BE3-159C0DF0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E21D-F449-4D7F-8AB5-95A31D5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550F9-3ABE-41FB-9B03-46C43486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83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3840A-DCCF-496B-8683-24B9D9569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5340E-DAED-42B6-9B54-3952098E3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E50A-1568-4145-8ED6-057AE5BF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136A-BE7B-4387-B8A1-B75CDEC2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952D-9B3D-4D12-AB93-11F57AC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4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4D04-E393-4772-908C-DE706C91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A057-FAEB-4B7F-B584-917F6471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F68A-186F-47BF-B548-18F1CB3E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5D14-8883-4FF3-83FF-14C7854D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7320-E02E-4769-8B8B-A7B7C025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90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E8BF-DE83-47CF-BAD0-47BE22A4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48E4-CFA0-475B-8821-EC5AA622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668C-0F60-436F-9E64-0BD76433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8B86-2960-47BE-8DFD-F2BC259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0C3B-5F27-45DF-86F5-B524DC2C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96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ABEF-89A4-4695-8941-3DBB1CF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C5D9-3DD1-4C11-87DB-466B171B7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DDA53-85E5-4853-BEBE-1CDF3317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567B-A677-4705-B90C-7B9616C0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8CD4-F259-48F1-B8B2-19BFDAAC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1949D-F33F-43C2-BD3B-9F15E3B7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5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1FBC-F643-4167-A207-7869D5EE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5FFF-3256-4601-8B2D-5212A86D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5EE75-8F98-4661-997F-D9B0CB33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A5F0C-A07C-41AF-B0B0-4C2F2D5A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027D-A662-4209-AC26-52094F2A8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F55C0-5B7F-488D-B02D-4D6B2833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B9EAD-66F4-4EC2-9BFD-2ED5F0DD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AB881-0742-476B-8D98-1B789EE2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0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B3-32E1-4FD8-8189-B32D8FFD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3C6E6-7C29-409C-A5DA-D993A809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4EC5F-D243-4921-BF5C-A9D50DAE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44CEF-B2FD-4030-938B-5D77D1CA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57BA-077E-4D68-8898-2836265C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C3BA8-DC52-4BF2-A0CF-04302FAB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F0C7-D1F4-4FE9-AF43-25204F0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7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5A83-8329-4BE7-97A6-412E091D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71F2-4A44-4B17-9180-F6427A29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71D8-5038-478F-942A-DEBAF2A2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41872-81B3-4902-93AA-48F6B3ED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7C3E-651A-4963-A44A-9F518371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07666-01C6-4096-A9F7-C5996684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45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13A4-7AAF-47C5-9ACF-86063D87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F6132-2D50-4D66-BA69-856CB53C8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C4624-C0DE-4083-88CD-AAD21F84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E53C-3DB7-4E88-A766-E8123795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7FC2-A669-46B6-8672-FDD18EA0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0908-39E3-41CB-AEA1-19F0BCD9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7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58F5A-50D3-40BA-AEAC-9B70DE3F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FB78-5262-4574-8A81-CA77137D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51A6-2207-43D8-866B-13EB779A7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A693-105A-46C5-81AC-E07D8920FE9D}" type="datetimeFigureOut">
              <a:rPr lang="en-SG" smtClean="0"/>
              <a:t>25/2/2021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546E-95CD-40E9-AB0D-0AEA4660E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7389-92B7-4F49-98C1-E5A10518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832D-2F28-46FD-87C8-7F07F933E2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6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3D846B-6B3D-4231-8A41-942E2B7432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75" y="1352692"/>
            <a:ext cx="5943600" cy="33585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ABDD2-38EE-4E66-AB27-23D97A2521A8}"/>
              </a:ext>
            </a:extLst>
          </p:cNvPr>
          <p:cNvSpPr txBox="1"/>
          <p:nvPr/>
        </p:nvSpPr>
        <p:spPr>
          <a:xfrm>
            <a:off x="2366862" y="289344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OPE1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C48D-272C-4096-A911-07412D530CC1}"/>
              </a:ext>
            </a:extLst>
          </p:cNvPr>
          <p:cNvSpPr txBox="1"/>
          <p:nvPr/>
        </p:nvSpPr>
        <p:spPr>
          <a:xfrm>
            <a:off x="2961897" y="240261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OPE2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949C9-F172-451C-BB49-679BB51A5E65}"/>
              </a:ext>
            </a:extLst>
          </p:cNvPr>
          <p:cNvSpPr txBox="1"/>
          <p:nvPr/>
        </p:nvSpPr>
        <p:spPr>
          <a:xfrm>
            <a:off x="3615655" y="189927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OPE3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95CD8-1A5F-4C7C-9BC9-FB9F9BBF3DD5}"/>
              </a:ext>
            </a:extLst>
          </p:cNvPr>
          <p:cNvSpPr txBox="1"/>
          <p:nvPr/>
        </p:nvSpPr>
        <p:spPr>
          <a:xfrm>
            <a:off x="5274358" y="288505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OPE1C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85C4A-89F8-42D3-ACFD-D61A55EF3448}"/>
              </a:ext>
            </a:extLst>
          </p:cNvPr>
          <p:cNvSpPr txBox="1"/>
          <p:nvPr/>
        </p:nvSpPr>
        <p:spPr>
          <a:xfrm>
            <a:off x="5733619" y="240261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OPE2C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9EF7F-1A7E-4884-9D4D-DE0A5ADD8412}"/>
              </a:ext>
            </a:extLst>
          </p:cNvPr>
          <p:cNvSpPr txBox="1"/>
          <p:nvPr/>
        </p:nvSpPr>
        <p:spPr>
          <a:xfrm>
            <a:off x="6439261" y="189927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OPE3C</a:t>
            </a:r>
          </a:p>
        </p:txBody>
      </p:sp>
    </p:spTree>
    <p:extLst>
      <p:ext uri="{BB962C8B-B14F-4D97-AF65-F5344CB8AC3E}">
        <p14:creationId xmlns:p14="http://schemas.microsoft.com/office/powerpoint/2010/main" val="349549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9BF4B-1B7E-44D9-A186-B00C046F7B05}"/>
              </a:ext>
            </a:extLst>
          </p:cNvPr>
          <p:cNvSpPr txBox="1"/>
          <p:nvPr/>
        </p:nvSpPr>
        <p:spPr>
          <a:xfrm>
            <a:off x="755009" y="488626"/>
            <a:ext cx="5008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structure:</a:t>
            </a:r>
          </a:p>
          <a:p>
            <a:endParaRPr lang="en-SG" dirty="0"/>
          </a:p>
          <a:p>
            <a:r>
              <a:rPr lang="en-SG" dirty="0"/>
              <a:t>JV on cone-tip </a:t>
            </a:r>
            <a:r>
              <a:rPr lang="en-SG" dirty="0" err="1"/>
              <a:t>EGaIn</a:t>
            </a:r>
            <a:r>
              <a:rPr lang="en-SG" dirty="0"/>
              <a:t> folder: </a:t>
            </a:r>
          </a:p>
          <a:p>
            <a:r>
              <a:rPr lang="en-SG" dirty="0"/>
              <a:t>All the txt files are the raw JV data, each one representing around 20 traces on one junction. </a:t>
            </a:r>
          </a:p>
          <a:p>
            <a:r>
              <a:rPr lang="en-SG" dirty="0"/>
              <a:t>The average JV curves can be found in file </a:t>
            </a:r>
          </a:p>
          <a:p>
            <a:r>
              <a:rPr lang="en-SG" dirty="0"/>
              <a:t>JV </a:t>
            </a:r>
            <a:r>
              <a:rPr lang="en-SG" dirty="0" err="1"/>
              <a:t>OPEnCnSAu.opj</a:t>
            </a:r>
            <a:r>
              <a:rPr lang="en-SG" dirty="0"/>
              <a:t>. 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3324C5-1764-4542-AE61-7119CB6E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08" y="649248"/>
            <a:ext cx="1900087" cy="171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61192-2D3C-48E8-825B-42F6AC96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95" y="649248"/>
            <a:ext cx="2246219" cy="46674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D323890-F165-457A-9550-4FB6093C89D7}"/>
              </a:ext>
            </a:extLst>
          </p:cNvPr>
          <p:cNvSpPr/>
          <p:nvPr/>
        </p:nvSpPr>
        <p:spPr>
          <a:xfrm>
            <a:off x="7966774" y="1337113"/>
            <a:ext cx="662730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36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1F5DC2-0CE8-4CB5-9E3A-A790BDDE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6" y="3714842"/>
            <a:ext cx="1907093" cy="1599117"/>
          </a:xfrm>
          <a:prstGeom prst="rect">
            <a:avLst/>
          </a:prstGeom>
        </p:spPr>
      </p:pic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42CF076-35E9-4C7C-BD3F-2C5E7A7CD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58" y="229065"/>
            <a:ext cx="7848310" cy="63998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79ACE2-AC90-464D-8810-A1A77ABD51FD}"/>
              </a:ext>
            </a:extLst>
          </p:cNvPr>
          <p:cNvCxnSpPr/>
          <p:nvPr/>
        </p:nvCxnSpPr>
        <p:spPr>
          <a:xfrm flipH="1">
            <a:off x="4656841" y="1762812"/>
            <a:ext cx="4242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7E7E1194-42C7-488D-A823-5451ED445D99}"/>
              </a:ext>
            </a:extLst>
          </p:cNvPr>
          <p:cNvSpPr/>
          <p:nvPr/>
        </p:nvSpPr>
        <p:spPr>
          <a:xfrm>
            <a:off x="3041314" y="4397515"/>
            <a:ext cx="421508" cy="23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A1AB9-BD24-4E2E-B106-040DE4BCD2A5}"/>
              </a:ext>
            </a:extLst>
          </p:cNvPr>
          <p:cNvSpPr txBox="1"/>
          <p:nvPr/>
        </p:nvSpPr>
        <p:spPr>
          <a:xfrm>
            <a:off x="330103" y="398431"/>
            <a:ext cx="2921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JVT folder:</a:t>
            </a:r>
          </a:p>
          <a:p>
            <a:r>
              <a:rPr lang="en-SG" dirty="0"/>
              <a:t>You can find all raw data in the </a:t>
            </a:r>
            <a:r>
              <a:rPr lang="en-SG" dirty="0" err="1"/>
              <a:t>opj</a:t>
            </a:r>
            <a:r>
              <a:rPr lang="en-SG" dirty="0"/>
              <a:t> files. Please refer to the guide here. The unit of current density is always A/cm</a:t>
            </a:r>
            <a:r>
              <a:rPr lang="en-SG" baseline="30000" dirty="0"/>
              <a:t>2</a:t>
            </a:r>
            <a:r>
              <a:rPr lang="en-SG" dirty="0"/>
              <a:t>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BA46DB-BFF1-4B4C-A667-3C97B173D1F2}"/>
              </a:ext>
            </a:extLst>
          </p:cNvPr>
          <p:cNvCxnSpPr/>
          <p:nvPr/>
        </p:nvCxnSpPr>
        <p:spPr>
          <a:xfrm flipH="1">
            <a:off x="4656841" y="2485388"/>
            <a:ext cx="4242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84B548-E4E4-46F4-B4EE-182053D4A7C4}"/>
              </a:ext>
            </a:extLst>
          </p:cNvPr>
          <p:cNvCxnSpPr/>
          <p:nvPr/>
        </p:nvCxnSpPr>
        <p:spPr>
          <a:xfrm flipH="1">
            <a:off x="4656841" y="3617902"/>
            <a:ext cx="4242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86074-48EF-4E75-A0CA-210DDF09FB02}"/>
              </a:ext>
            </a:extLst>
          </p:cNvPr>
          <p:cNvSpPr txBox="1"/>
          <p:nvPr/>
        </p:nvSpPr>
        <p:spPr>
          <a:xfrm>
            <a:off x="5081047" y="157814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3 junctions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AF3E1-FA0C-425B-BBCF-696764DC81CA}"/>
              </a:ext>
            </a:extLst>
          </p:cNvPr>
          <p:cNvCxnSpPr>
            <a:cxnSpLocks/>
          </p:cNvCxnSpPr>
          <p:nvPr/>
        </p:nvCxnSpPr>
        <p:spPr>
          <a:xfrm>
            <a:off x="5612235" y="5885061"/>
            <a:ext cx="805343" cy="2724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6BBB8-FE91-4758-94E5-E4BB53255351}"/>
              </a:ext>
            </a:extLst>
          </p:cNvPr>
          <p:cNvSpPr txBox="1"/>
          <p:nvPr/>
        </p:nvSpPr>
        <p:spPr>
          <a:xfrm>
            <a:off x="4248923" y="5054064"/>
            <a:ext cx="175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Sheet1 contains the JV data for each temperature</a:t>
            </a:r>
          </a:p>
        </p:txBody>
      </p:sp>
    </p:spTree>
    <p:extLst>
      <p:ext uri="{BB962C8B-B14F-4D97-AF65-F5344CB8AC3E}">
        <p14:creationId xmlns:p14="http://schemas.microsoft.com/office/powerpoint/2010/main" val="2338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Ziyu Zhang</dc:creator>
  <cp:lastModifiedBy>Ziyu Zhang</cp:lastModifiedBy>
  <cp:revision>3</cp:revision>
  <dcterms:created xsi:type="dcterms:W3CDTF">2021-02-25T06:57:17Z</dcterms:created>
  <dcterms:modified xsi:type="dcterms:W3CDTF">2021-02-25T07:46:51Z</dcterms:modified>
</cp:coreProperties>
</file>