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9" r:id="rId10"/>
    <p:sldId id="274" r:id="rId11"/>
    <p:sldId id="280" r:id="rId12"/>
    <p:sldId id="275" r:id="rId13"/>
    <p:sldId id="281" r:id="rId14"/>
    <p:sldId id="276" r:id="rId15"/>
    <p:sldId id="282" r:id="rId16"/>
    <p:sldId id="277" r:id="rId17"/>
    <p:sldId id="283" r:id="rId18"/>
    <p:sldId id="278" r:id="rId19"/>
    <p:sldId id="2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D2EC-D629-40F3-9625-A3FCC5E10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F0BB5-E143-4B8A-966F-928B51B33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6425-3104-42A9-9B3B-185C1378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8C795-ECD9-4105-B98B-338D7FCB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83F52-9E84-494C-A0C5-07CDE4BC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7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FBD0-FB6D-45FD-873D-CEBE1832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6B9E1-94FE-4C7F-ADC8-78658CC1B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402A8-CCEB-49C6-BCB0-BCC6D974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3AA1A-5617-4AE4-948B-C0A09E75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666B-E274-4E52-939D-6BA96C4B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8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C14340-F2BA-496B-ADA5-DD3F9DF7B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E9A23-41D9-4D68-B095-509911008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22AC8-0437-4408-A3CD-048B4A54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9DBEC-B5DB-4336-824F-A603EB60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1D899-7DFE-4299-8459-123246DE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9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8CC6-D3B0-4D1B-8FD1-BD33A1B3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E76F7-7907-455A-B313-F20B82C83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DFBB3-510F-46BB-8B50-8BC704C1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4F350-3215-47A8-A5B2-B933CB81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8988C-B007-48A2-AEF1-51F2A876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3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915F-C5E9-43CC-8AE3-BF515A84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DD5AE-C9F5-4CCF-AF0B-2B55C14BB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56182-2331-4073-BA25-41559424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2E66C-770C-4EEB-932A-D016D255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288CE-FE77-4C87-A78E-F0FAE08A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7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ECC2-33CD-4160-AAB2-9A1834F0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0E1B1-8355-4FC3-BA2B-2B8385AE4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03D1B-E4AB-4D8B-9A59-CA31C6719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339C9-FF7F-427F-8859-5C6A9CD8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89BF6-E8ED-4AC1-9EBE-CF58A87B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5B153-9BF7-47B5-8FE4-637B17EA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1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EB70-849F-4196-AEF4-EB49FDCEB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FBE6D-C2A8-4A62-B8C2-DD36E72BD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3D3BF-C590-42AA-BE07-1F8653200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6F928-9C29-4562-B803-E3B5DB2DB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0E407-1EEA-4CE0-85D1-A3C054E3F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50423-52C3-4D51-806D-216E37BA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DD6B05-5B45-4830-ADF4-49DA9391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F44D2-0C36-4F3B-9BDF-A54CC16E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E29F7-BCC6-4173-8198-12109EA6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E32192-49A4-406C-9B7D-564C3B96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9EDA66-A085-4ABA-8E7D-9F027656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4B6C3-B1E3-41EF-8D07-C3528C0C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6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F356FE-5D51-4894-9B28-43A7940F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39D57-4AA4-4AB2-8737-EAFFF68D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F6E64-DB13-4A60-AC1E-8936A806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0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A663-7DD3-4FF2-815E-85E93449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A9FCA-F18B-4C84-8CF9-F7EFBE697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AD368-3DF1-4026-89B9-34F3113D6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37F97-64E8-48CF-A59F-411D853A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924DC-7CEB-4E50-9DEB-4B0EE5E2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59A83-15C0-4124-AF4F-20DF4CDA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1A7C-C2EC-4717-9916-5D6E0248C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2B4E5F-496E-48E9-9BEB-56AB3C98F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57B5D-6539-4B65-8205-3131B5895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F35A6-46B3-408A-AB55-86F061484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7EB9C-2DE4-4A55-95D6-63EAEE73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A77EF-4D16-4EF3-BF63-B38A8EB5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5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B89CD-6056-43E2-B5A1-91F09EF8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66831-5771-4C97-A75D-C434C0D89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84F39-8D35-423B-B385-5BD6D6F6D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71E48-3BD6-4E37-B084-745583AB638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055D9-8588-451E-945C-A05C7D085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7291B-8570-460E-B232-C1874A2F5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5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5E02-8505-4FEA-BE07-7F2EE1C96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Controlling Molecular Orbital Gating In Molecular Junctions By One CH2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60F31-E3AA-4EA0-BCAC-CF8A8A2F9D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Francis Adoah</a:t>
            </a:r>
          </a:p>
        </p:txBody>
      </p:sp>
    </p:spTree>
    <p:extLst>
      <p:ext uri="{BB962C8B-B14F-4D97-AF65-F5344CB8AC3E}">
        <p14:creationId xmlns:p14="http://schemas.microsoft.com/office/powerpoint/2010/main" val="3034256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34760-AF24-409D-8491-744E362FC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Temp_OPE2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1F448C-EC77-4FAF-9689-E04811844E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200050"/>
              </p:ext>
            </p:extLst>
          </p:nvPr>
        </p:nvGraphicFramePr>
        <p:xfrm>
          <a:off x="64008" y="1825625"/>
          <a:ext cx="1203351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34">
                  <a:extLst>
                    <a:ext uri="{9D8B030D-6E8A-4147-A177-3AD203B41FA5}">
                      <a16:colId xmlns:a16="http://schemas.microsoft.com/office/drawing/2014/main" val="1573571424"/>
                    </a:ext>
                  </a:extLst>
                </a:gridCol>
                <a:gridCol w="802234">
                  <a:extLst>
                    <a:ext uri="{9D8B030D-6E8A-4147-A177-3AD203B41FA5}">
                      <a16:colId xmlns:a16="http://schemas.microsoft.com/office/drawing/2014/main" val="691551426"/>
                    </a:ext>
                  </a:extLst>
                </a:gridCol>
                <a:gridCol w="802234">
                  <a:extLst>
                    <a:ext uri="{9D8B030D-6E8A-4147-A177-3AD203B41FA5}">
                      <a16:colId xmlns:a16="http://schemas.microsoft.com/office/drawing/2014/main" val="1194021544"/>
                    </a:ext>
                  </a:extLst>
                </a:gridCol>
                <a:gridCol w="802234">
                  <a:extLst>
                    <a:ext uri="{9D8B030D-6E8A-4147-A177-3AD203B41FA5}">
                      <a16:colId xmlns:a16="http://schemas.microsoft.com/office/drawing/2014/main" val="3812455804"/>
                    </a:ext>
                  </a:extLst>
                </a:gridCol>
                <a:gridCol w="802234">
                  <a:extLst>
                    <a:ext uri="{9D8B030D-6E8A-4147-A177-3AD203B41FA5}">
                      <a16:colId xmlns:a16="http://schemas.microsoft.com/office/drawing/2014/main" val="3786879674"/>
                    </a:ext>
                  </a:extLst>
                </a:gridCol>
                <a:gridCol w="802234">
                  <a:extLst>
                    <a:ext uri="{9D8B030D-6E8A-4147-A177-3AD203B41FA5}">
                      <a16:colId xmlns:a16="http://schemas.microsoft.com/office/drawing/2014/main" val="937726875"/>
                    </a:ext>
                  </a:extLst>
                </a:gridCol>
                <a:gridCol w="802234">
                  <a:extLst>
                    <a:ext uri="{9D8B030D-6E8A-4147-A177-3AD203B41FA5}">
                      <a16:colId xmlns:a16="http://schemas.microsoft.com/office/drawing/2014/main" val="2841160265"/>
                    </a:ext>
                  </a:extLst>
                </a:gridCol>
                <a:gridCol w="802234">
                  <a:extLst>
                    <a:ext uri="{9D8B030D-6E8A-4147-A177-3AD203B41FA5}">
                      <a16:colId xmlns:a16="http://schemas.microsoft.com/office/drawing/2014/main" val="1527981661"/>
                    </a:ext>
                  </a:extLst>
                </a:gridCol>
                <a:gridCol w="802234">
                  <a:extLst>
                    <a:ext uri="{9D8B030D-6E8A-4147-A177-3AD203B41FA5}">
                      <a16:colId xmlns:a16="http://schemas.microsoft.com/office/drawing/2014/main" val="241498369"/>
                    </a:ext>
                  </a:extLst>
                </a:gridCol>
                <a:gridCol w="802234">
                  <a:extLst>
                    <a:ext uri="{9D8B030D-6E8A-4147-A177-3AD203B41FA5}">
                      <a16:colId xmlns:a16="http://schemas.microsoft.com/office/drawing/2014/main" val="2795079762"/>
                    </a:ext>
                  </a:extLst>
                </a:gridCol>
                <a:gridCol w="802234">
                  <a:extLst>
                    <a:ext uri="{9D8B030D-6E8A-4147-A177-3AD203B41FA5}">
                      <a16:colId xmlns:a16="http://schemas.microsoft.com/office/drawing/2014/main" val="3044320102"/>
                    </a:ext>
                  </a:extLst>
                </a:gridCol>
                <a:gridCol w="802234">
                  <a:extLst>
                    <a:ext uri="{9D8B030D-6E8A-4147-A177-3AD203B41FA5}">
                      <a16:colId xmlns:a16="http://schemas.microsoft.com/office/drawing/2014/main" val="3464600176"/>
                    </a:ext>
                  </a:extLst>
                </a:gridCol>
                <a:gridCol w="802234">
                  <a:extLst>
                    <a:ext uri="{9D8B030D-6E8A-4147-A177-3AD203B41FA5}">
                      <a16:colId xmlns:a16="http://schemas.microsoft.com/office/drawing/2014/main" val="3785658078"/>
                    </a:ext>
                  </a:extLst>
                </a:gridCol>
                <a:gridCol w="802234">
                  <a:extLst>
                    <a:ext uri="{9D8B030D-6E8A-4147-A177-3AD203B41FA5}">
                      <a16:colId xmlns:a16="http://schemas.microsoft.com/office/drawing/2014/main" val="3410322976"/>
                    </a:ext>
                  </a:extLst>
                </a:gridCol>
                <a:gridCol w="802234">
                  <a:extLst>
                    <a:ext uri="{9D8B030D-6E8A-4147-A177-3AD203B41FA5}">
                      <a16:colId xmlns:a16="http://schemas.microsoft.com/office/drawing/2014/main" val="18912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764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1.31e-02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1.35e-02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1.36e-02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1.30e-02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1.31e-02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1.22e-02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1.24e-02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1.20e-02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1.18e-02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907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1.32e-02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1.35e-02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1.356e-02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1.30e-02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1.31e-02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1.22e-02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1.24e-02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1.20e-02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1.18e-02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1.18e-02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800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1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65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36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1.73e-04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1.82e-02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1.84e-04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1.69e-04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1.716e-04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1.49e-04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1.54e-04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1.44e-04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1.40e-04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1.40e-04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07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231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671C0-4D60-459E-A4FC-3CFE690A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270717C1-D363-4E1C-89EB-CB4B93F61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5586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8EB9-5851-4D1D-AD41-2692AF55D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Temp_OPE3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ECD47B-4A0E-4C0E-924B-953C77639F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416203"/>
              </p:ext>
            </p:extLst>
          </p:nvPr>
        </p:nvGraphicFramePr>
        <p:xfrm>
          <a:off x="109728" y="1825625"/>
          <a:ext cx="11978638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617">
                  <a:extLst>
                    <a:ext uri="{9D8B030D-6E8A-4147-A177-3AD203B41FA5}">
                      <a16:colId xmlns:a16="http://schemas.microsoft.com/office/drawing/2014/main" val="3316518000"/>
                    </a:ext>
                  </a:extLst>
                </a:gridCol>
                <a:gridCol w="855617">
                  <a:extLst>
                    <a:ext uri="{9D8B030D-6E8A-4147-A177-3AD203B41FA5}">
                      <a16:colId xmlns:a16="http://schemas.microsoft.com/office/drawing/2014/main" val="3078000058"/>
                    </a:ext>
                  </a:extLst>
                </a:gridCol>
                <a:gridCol w="855617">
                  <a:extLst>
                    <a:ext uri="{9D8B030D-6E8A-4147-A177-3AD203B41FA5}">
                      <a16:colId xmlns:a16="http://schemas.microsoft.com/office/drawing/2014/main" val="3830102912"/>
                    </a:ext>
                  </a:extLst>
                </a:gridCol>
                <a:gridCol w="855617">
                  <a:extLst>
                    <a:ext uri="{9D8B030D-6E8A-4147-A177-3AD203B41FA5}">
                      <a16:colId xmlns:a16="http://schemas.microsoft.com/office/drawing/2014/main" val="402416877"/>
                    </a:ext>
                  </a:extLst>
                </a:gridCol>
                <a:gridCol w="855617">
                  <a:extLst>
                    <a:ext uri="{9D8B030D-6E8A-4147-A177-3AD203B41FA5}">
                      <a16:colId xmlns:a16="http://schemas.microsoft.com/office/drawing/2014/main" val="4107561708"/>
                    </a:ext>
                  </a:extLst>
                </a:gridCol>
                <a:gridCol w="855617">
                  <a:extLst>
                    <a:ext uri="{9D8B030D-6E8A-4147-A177-3AD203B41FA5}">
                      <a16:colId xmlns:a16="http://schemas.microsoft.com/office/drawing/2014/main" val="2481699988"/>
                    </a:ext>
                  </a:extLst>
                </a:gridCol>
                <a:gridCol w="855617">
                  <a:extLst>
                    <a:ext uri="{9D8B030D-6E8A-4147-A177-3AD203B41FA5}">
                      <a16:colId xmlns:a16="http://schemas.microsoft.com/office/drawing/2014/main" val="1251055973"/>
                    </a:ext>
                  </a:extLst>
                </a:gridCol>
                <a:gridCol w="855617">
                  <a:extLst>
                    <a:ext uri="{9D8B030D-6E8A-4147-A177-3AD203B41FA5}">
                      <a16:colId xmlns:a16="http://schemas.microsoft.com/office/drawing/2014/main" val="2173944700"/>
                    </a:ext>
                  </a:extLst>
                </a:gridCol>
                <a:gridCol w="855617">
                  <a:extLst>
                    <a:ext uri="{9D8B030D-6E8A-4147-A177-3AD203B41FA5}">
                      <a16:colId xmlns:a16="http://schemas.microsoft.com/office/drawing/2014/main" val="2029909643"/>
                    </a:ext>
                  </a:extLst>
                </a:gridCol>
                <a:gridCol w="855617">
                  <a:extLst>
                    <a:ext uri="{9D8B030D-6E8A-4147-A177-3AD203B41FA5}">
                      <a16:colId xmlns:a16="http://schemas.microsoft.com/office/drawing/2014/main" val="2465480689"/>
                    </a:ext>
                  </a:extLst>
                </a:gridCol>
                <a:gridCol w="855617">
                  <a:extLst>
                    <a:ext uri="{9D8B030D-6E8A-4147-A177-3AD203B41FA5}">
                      <a16:colId xmlns:a16="http://schemas.microsoft.com/office/drawing/2014/main" val="1063646647"/>
                    </a:ext>
                  </a:extLst>
                </a:gridCol>
                <a:gridCol w="855617">
                  <a:extLst>
                    <a:ext uri="{9D8B030D-6E8A-4147-A177-3AD203B41FA5}">
                      <a16:colId xmlns:a16="http://schemas.microsoft.com/office/drawing/2014/main" val="3547902083"/>
                    </a:ext>
                  </a:extLst>
                </a:gridCol>
                <a:gridCol w="855617">
                  <a:extLst>
                    <a:ext uri="{9D8B030D-6E8A-4147-A177-3AD203B41FA5}">
                      <a16:colId xmlns:a16="http://schemas.microsoft.com/office/drawing/2014/main" val="338484874"/>
                    </a:ext>
                  </a:extLst>
                </a:gridCol>
                <a:gridCol w="855617">
                  <a:extLst>
                    <a:ext uri="{9D8B030D-6E8A-4147-A177-3AD203B41FA5}">
                      <a16:colId xmlns:a16="http://schemas.microsoft.com/office/drawing/2014/main" val="1632329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46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1.35e-02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1.24e-02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1.02e-02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7.88e-03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7.0e-03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7.31e-03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6.68e-03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6.24e-03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076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1.35e-02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1.24e-02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1.02e-02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8.5e-03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7.53e-03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7.0e-03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7.48e-03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6.68e-03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6.26e-03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92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40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468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38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2.25e-04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1.96e-04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1.82e-04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1.54e-04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1.25e-04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1.04e-04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7.22e-05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5.93e-05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5.47e-05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4.46e-05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3.90e-05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5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266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DD1E2-769F-47D7-B22B-C9BD5740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D112A855-BE19-4B20-82DE-4F65313C5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945829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CAE9-E348-4C71-941C-15B8D21F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Temp_OPE1C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283A7B-E85B-4A14-A0FA-8712E3E69C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195031"/>
              </p:ext>
            </p:extLst>
          </p:nvPr>
        </p:nvGraphicFramePr>
        <p:xfrm>
          <a:off x="838200" y="1825625"/>
          <a:ext cx="10515600" cy="3069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47288419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0218230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2766422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461211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93358221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3590496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584380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412943083"/>
                    </a:ext>
                  </a:extLst>
                </a:gridCol>
              </a:tblGrid>
              <a:tr h="844423">
                <a:tc>
                  <a:txBody>
                    <a:bodyPr/>
                    <a:lstStyle/>
                    <a:p>
                      <a:r>
                        <a:rPr lang="en-US" dirty="0"/>
                        <a:t>par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31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7.76e-02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8.54e-02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8.20e-02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7.78e-02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7.64e-02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8.14e-02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7.86e-02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447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7.76e-02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8.54e-02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8.20e-02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7.78e-02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7.64e-02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8.14e-02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7.86e-02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119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deltaE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0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46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63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6.02e-03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7.29e-03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6.72e-03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6.05e-03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5.84e-03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6.63e-03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6.18e-03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57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299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633A-7F28-4F7E-963A-9F659EBE9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512F4A3-F273-4069-98FC-96BC399AB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564708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486C6-0B6A-490C-862A-660BB15D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Temp_OPE2C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21D69A-692D-4AC3-A120-4CEB9CCE71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820903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94679796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5608218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6023055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23322074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9903210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97490862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9620936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0211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4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2.96e-02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3.00e-02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3.02e-02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3.04e-02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2.94e-02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2.95e-02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2.95e-02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3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2.96e-02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3.00e-02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3.02e-02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3.04e-02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2.94e-02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2.95e-02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2.95e-02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045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deltaE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744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971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97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8.762e-04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9.00e-04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9.12e-04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9.24e-04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8.64e-04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8.7e-04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8.7e-04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065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004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92E3-3F5E-497D-BFF0-F273B098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D0C1D5B-3CAA-4500-AE32-8B53F56C3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640005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097E4-9D45-4F47-8774-040335F2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Temp_OPE3C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00567A-7B8D-4F72-818A-C1CA17C27C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279984"/>
              </p:ext>
            </p:extLst>
          </p:nvPr>
        </p:nvGraphicFramePr>
        <p:xfrm>
          <a:off x="-85341" y="1411228"/>
          <a:ext cx="12362681" cy="5548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34">
                  <a:extLst>
                    <a:ext uri="{9D8B030D-6E8A-4147-A177-3AD203B41FA5}">
                      <a16:colId xmlns:a16="http://schemas.microsoft.com/office/drawing/2014/main" val="3404927679"/>
                    </a:ext>
                  </a:extLst>
                </a:gridCol>
                <a:gridCol w="618134">
                  <a:extLst>
                    <a:ext uri="{9D8B030D-6E8A-4147-A177-3AD203B41FA5}">
                      <a16:colId xmlns:a16="http://schemas.microsoft.com/office/drawing/2014/main" val="2719449891"/>
                    </a:ext>
                  </a:extLst>
                </a:gridCol>
                <a:gridCol w="618134">
                  <a:extLst>
                    <a:ext uri="{9D8B030D-6E8A-4147-A177-3AD203B41FA5}">
                      <a16:colId xmlns:a16="http://schemas.microsoft.com/office/drawing/2014/main" val="2936975998"/>
                    </a:ext>
                  </a:extLst>
                </a:gridCol>
                <a:gridCol w="618134">
                  <a:extLst>
                    <a:ext uri="{9D8B030D-6E8A-4147-A177-3AD203B41FA5}">
                      <a16:colId xmlns:a16="http://schemas.microsoft.com/office/drawing/2014/main" val="259975811"/>
                    </a:ext>
                  </a:extLst>
                </a:gridCol>
                <a:gridCol w="618134">
                  <a:extLst>
                    <a:ext uri="{9D8B030D-6E8A-4147-A177-3AD203B41FA5}">
                      <a16:colId xmlns:a16="http://schemas.microsoft.com/office/drawing/2014/main" val="2786255779"/>
                    </a:ext>
                  </a:extLst>
                </a:gridCol>
                <a:gridCol w="618134">
                  <a:extLst>
                    <a:ext uri="{9D8B030D-6E8A-4147-A177-3AD203B41FA5}">
                      <a16:colId xmlns:a16="http://schemas.microsoft.com/office/drawing/2014/main" val="765962613"/>
                    </a:ext>
                  </a:extLst>
                </a:gridCol>
                <a:gridCol w="618134">
                  <a:extLst>
                    <a:ext uri="{9D8B030D-6E8A-4147-A177-3AD203B41FA5}">
                      <a16:colId xmlns:a16="http://schemas.microsoft.com/office/drawing/2014/main" val="3536412381"/>
                    </a:ext>
                  </a:extLst>
                </a:gridCol>
                <a:gridCol w="790637">
                  <a:extLst>
                    <a:ext uri="{9D8B030D-6E8A-4147-A177-3AD203B41FA5}">
                      <a16:colId xmlns:a16="http://schemas.microsoft.com/office/drawing/2014/main" val="3472980098"/>
                    </a:ext>
                  </a:extLst>
                </a:gridCol>
                <a:gridCol w="535008">
                  <a:extLst>
                    <a:ext uri="{9D8B030D-6E8A-4147-A177-3AD203B41FA5}">
                      <a16:colId xmlns:a16="http://schemas.microsoft.com/office/drawing/2014/main" val="3239792092"/>
                    </a:ext>
                  </a:extLst>
                </a:gridCol>
                <a:gridCol w="592769">
                  <a:extLst>
                    <a:ext uri="{9D8B030D-6E8A-4147-A177-3AD203B41FA5}">
                      <a16:colId xmlns:a16="http://schemas.microsoft.com/office/drawing/2014/main" val="1079291876"/>
                    </a:ext>
                  </a:extLst>
                </a:gridCol>
                <a:gridCol w="554123">
                  <a:extLst>
                    <a:ext uri="{9D8B030D-6E8A-4147-A177-3AD203B41FA5}">
                      <a16:colId xmlns:a16="http://schemas.microsoft.com/office/drawing/2014/main" val="2875417837"/>
                    </a:ext>
                  </a:extLst>
                </a:gridCol>
                <a:gridCol w="618134">
                  <a:extLst>
                    <a:ext uri="{9D8B030D-6E8A-4147-A177-3AD203B41FA5}">
                      <a16:colId xmlns:a16="http://schemas.microsoft.com/office/drawing/2014/main" val="2021782128"/>
                    </a:ext>
                  </a:extLst>
                </a:gridCol>
                <a:gridCol w="618134">
                  <a:extLst>
                    <a:ext uri="{9D8B030D-6E8A-4147-A177-3AD203B41FA5}">
                      <a16:colId xmlns:a16="http://schemas.microsoft.com/office/drawing/2014/main" val="1444173818"/>
                    </a:ext>
                  </a:extLst>
                </a:gridCol>
                <a:gridCol w="618134">
                  <a:extLst>
                    <a:ext uri="{9D8B030D-6E8A-4147-A177-3AD203B41FA5}">
                      <a16:colId xmlns:a16="http://schemas.microsoft.com/office/drawing/2014/main" val="309954931"/>
                    </a:ext>
                  </a:extLst>
                </a:gridCol>
                <a:gridCol w="618134">
                  <a:extLst>
                    <a:ext uri="{9D8B030D-6E8A-4147-A177-3AD203B41FA5}">
                      <a16:colId xmlns:a16="http://schemas.microsoft.com/office/drawing/2014/main" val="3228836488"/>
                    </a:ext>
                  </a:extLst>
                </a:gridCol>
                <a:gridCol w="618134">
                  <a:extLst>
                    <a:ext uri="{9D8B030D-6E8A-4147-A177-3AD203B41FA5}">
                      <a16:colId xmlns:a16="http://schemas.microsoft.com/office/drawing/2014/main" val="1459423695"/>
                    </a:ext>
                  </a:extLst>
                </a:gridCol>
                <a:gridCol w="618134">
                  <a:extLst>
                    <a:ext uri="{9D8B030D-6E8A-4147-A177-3AD203B41FA5}">
                      <a16:colId xmlns:a16="http://schemas.microsoft.com/office/drawing/2014/main" val="2826005472"/>
                    </a:ext>
                  </a:extLst>
                </a:gridCol>
                <a:gridCol w="618134">
                  <a:extLst>
                    <a:ext uri="{9D8B030D-6E8A-4147-A177-3AD203B41FA5}">
                      <a16:colId xmlns:a16="http://schemas.microsoft.com/office/drawing/2014/main" val="1272153146"/>
                    </a:ext>
                  </a:extLst>
                </a:gridCol>
                <a:gridCol w="618134">
                  <a:extLst>
                    <a:ext uri="{9D8B030D-6E8A-4147-A177-3AD203B41FA5}">
                      <a16:colId xmlns:a16="http://schemas.microsoft.com/office/drawing/2014/main" val="1743989679"/>
                    </a:ext>
                  </a:extLst>
                </a:gridCol>
                <a:gridCol w="618134">
                  <a:extLst>
                    <a:ext uri="{9D8B030D-6E8A-4147-A177-3AD203B41FA5}">
                      <a16:colId xmlns:a16="http://schemas.microsoft.com/office/drawing/2014/main" val="308159740"/>
                    </a:ext>
                  </a:extLst>
                </a:gridCol>
              </a:tblGrid>
              <a:tr h="437930">
                <a:tc>
                  <a:txBody>
                    <a:bodyPr/>
                    <a:lstStyle/>
                    <a:p>
                      <a:r>
                        <a:rPr lang="en-US" dirty="0"/>
                        <a:t>par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748703"/>
                  </a:ext>
                </a:extLst>
              </a:tr>
              <a:tr h="1079826">
                <a:tc>
                  <a:txBody>
                    <a:bodyPr/>
                    <a:lstStyle/>
                    <a:p>
                      <a:r>
                        <a:rPr lang="en-US" dirty="0" err="1"/>
                        <a:t>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4.09e-02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3.85e-02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3.32e-02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3.07e-02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2.96e-02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2.74e-02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2.69e-02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2.52e-02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2.48e-02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2.13e-02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2.56e-02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1.66e-02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1.62e-02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1.55e-02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1.65e-02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1.56e-02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1.52e-02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1.65e-02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499399"/>
                  </a:ext>
                </a:extLst>
              </a:tr>
              <a:tr h="1079826">
                <a:tc>
                  <a:txBody>
                    <a:bodyPr/>
                    <a:lstStyle/>
                    <a:p>
                      <a:r>
                        <a:rPr lang="en-US" dirty="0" err="1"/>
                        <a:t>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4.09e-02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3.85e-02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3.32e-02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3.07e-02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2.96e-02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2.74e-02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2.69e-02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2.52e-02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2.48e-02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2.13e-02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2.56e-02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1.66e-02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1.62e-02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1.55e-02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1.65e-02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1.56e-02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1.52e-02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1.65e-02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97824"/>
                  </a:ext>
                </a:extLst>
              </a:tr>
              <a:tr h="755879">
                <a:tc>
                  <a:txBody>
                    <a:bodyPr/>
                    <a:lstStyle/>
                    <a:p>
                      <a:r>
                        <a:rPr lang="en-US" dirty="0" err="1"/>
                        <a:t>delE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128061"/>
                  </a:ext>
                </a:extLst>
              </a:tr>
              <a:tr h="437930">
                <a:tc>
                  <a:txBody>
                    <a:bodyPr/>
                    <a:lstStyle/>
                    <a:p>
                      <a:r>
                        <a:rPr lang="en-US" dirty="0"/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102020"/>
                  </a:ext>
                </a:extLst>
              </a:tr>
              <a:tr h="437930">
                <a:tc>
                  <a:txBody>
                    <a:bodyPr/>
                    <a:lstStyle/>
                    <a:p>
                      <a:r>
                        <a:rPr lang="en-US" dirty="0"/>
                        <a:t>sig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415647"/>
                  </a:ext>
                </a:extLst>
              </a:tr>
              <a:tr h="437930">
                <a:tc>
                  <a:txBody>
                    <a:bodyPr/>
                    <a:lstStyle/>
                    <a:p>
                      <a:r>
                        <a:rPr lang="en-US" dirty="0" err="1"/>
                        <a:t>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1.67e-03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1.48e-03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1.10e-03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9.42e-04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8.76e-04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7.50e-04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7.23e-04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6.35e-04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6.15e-04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4.54e-04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6.55e-04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2.75e-04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2.62e-04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2.40e-04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2.72e-04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2.13e-04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2.43e-04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2.31e-04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2.72e-04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366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034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3E5C-B955-4D8E-8A78-5FDF4451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9B5804DE-7F82-4776-A093-D5F49DA08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460460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BDFD4B-2EA9-49C5-BD5A-6C62E868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OPE1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8D47CF9-F729-4DA5-8E5E-85EAFB89EBB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89520918"/>
              </p:ext>
            </p:extLst>
          </p:nvPr>
        </p:nvGraphicFramePr>
        <p:xfrm>
          <a:off x="6172200" y="2468880"/>
          <a:ext cx="5181600" cy="3090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83323309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153937937"/>
                    </a:ext>
                  </a:extLst>
                </a:gridCol>
              </a:tblGrid>
              <a:tr h="441525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795461"/>
                  </a:ext>
                </a:extLst>
              </a:tr>
              <a:tr h="441525">
                <a:tc>
                  <a:txBody>
                    <a:bodyPr/>
                    <a:lstStyle/>
                    <a:p>
                      <a:r>
                        <a:rPr lang="en-US" dirty="0" err="1"/>
                        <a:t>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5.98e-04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367178"/>
                  </a:ext>
                </a:extLst>
              </a:tr>
              <a:tr h="441525">
                <a:tc>
                  <a:txBody>
                    <a:bodyPr/>
                    <a:lstStyle/>
                    <a:p>
                      <a:r>
                        <a:rPr lang="en-US" dirty="0" err="1"/>
                        <a:t>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1.80e-02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04250"/>
                  </a:ext>
                </a:extLst>
              </a:tr>
              <a:tr h="441525">
                <a:tc>
                  <a:txBody>
                    <a:bodyPr/>
                    <a:lstStyle/>
                    <a:p>
                      <a:r>
                        <a:rPr lang="en-US" dirty="0"/>
                        <a:t>deltaE1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054910"/>
                  </a:ext>
                </a:extLst>
              </a:tr>
              <a:tr h="441525">
                <a:tc>
                  <a:txBody>
                    <a:bodyPr/>
                    <a:lstStyle/>
                    <a:p>
                      <a:r>
                        <a:rPr lang="en-US" dirty="0"/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373145"/>
                  </a:ext>
                </a:extLst>
              </a:tr>
              <a:tr h="441525">
                <a:tc>
                  <a:txBody>
                    <a:bodyPr/>
                    <a:lstStyle/>
                    <a:p>
                      <a:r>
                        <a:rPr lang="en-US" dirty="0"/>
                        <a:t>sigma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682778"/>
                  </a:ext>
                </a:extLst>
              </a:tr>
              <a:tr h="441525">
                <a:tc>
                  <a:txBody>
                    <a:bodyPr/>
                    <a:lstStyle/>
                    <a:p>
                      <a:r>
                        <a:rPr lang="en-US" dirty="0" err="1"/>
                        <a:t>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1.08e-05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563445"/>
                  </a:ext>
                </a:extLst>
              </a:tr>
            </a:tbl>
          </a:graphicData>
        </a:graphic>
      </p:graphicFrame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4B9689D5-A7F0-4AF1-8E5B-76A9FF5A5D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0165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BC097E-C11E-46F1-939C-67001570F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                         OPE1C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3B474B9-384D-4F22-B209-71D474D4254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50633686"/>
              </p:ext>
            </p:extLst>
          </p:nvPr>
        </p:nvGraphicFramePr>
        <p:xfrm>
          <a:off x="6172200" y="2514600"/>
          <a:ext cx="5181600" cy="3063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445126965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72282684"/>
                    </a:ext>
                  </a:extLst>
                </a:gridCol>
              </a:tblGrid>
              <a:tr h="437606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779310"/>
                  </a:ext>
                </a:extLst>
              </a:tr>
              <a:tr h="437606">
                <a:tc>
                  <a:txBody>
                    <a:bodyPr/>
                    <a:lstStyle/>
                    <a:p>
                      <a:r>
                        <a:rPr lang="en-US" dirty="0" err="1"/>
                        <a:t>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2.60e-04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631589"/>
                  </a:ext>
                </a:extLst>
              </a:tr>
              <a:tr h="437606">
                <a:tc>
                  <a:txBody>
                    <a:bodyPr/>
                    <a:lstStyle/>
                    <a:p>
                      <a:r>
                        <a:rPr lang="en-US" dirty="0" err="1"/>
                        <a:t>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8.25e-03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50368"/>
                  </a:ext>
                </a:extLst>
              </a:tr>
              <a:tr h="437606">
                <a:tc>
                  <a:txBody>
                    <a:bodyPr/>
                    <a:lstStyle/>
                    <a:p>
                      <a:r>
                        <a:rPr lang="en-US" dirty="0"/>
                        <a:t>deltaE1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90036"/>
                  </a:ext>
                </a:extLst>
              </a:tr>
              <a:tr h="437606">
                <a:tc>
                  <a:txBody>
                    <a:bodyPr/>
                    <a:lstStyle/>
                    <a:p>
                      <a:r>
                        <a:rPr lang="en-US" dirty="0"/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77825"/>
                  </a:ext>
                </a:extLst>
              </a:tr>
              <a:tr h="437606">
                <a:tc>
                  <a:txBody>
                    <a:bodyPr/>
                    <a:lstStyle/>
                    <a:p>
                      <a:r>
                        <a:rPr lang="en-US" dirty="0"/>
                        <a:t>sigma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65538"/>
                  </a:ext>
                </a:extLst>
              </a:tr>
              <a:tr h="437606">
                <a:tc>
                  <a:txBody>
                    <a:bodyPr/>
                    <a:lstStyle/>
                    <a:p>
                      <a:r>
                        <a:rPr lang="en-US" dirty="0" err="1"/>
                        <a:t>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2.15e-06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53536"/>
                  </a:ext>
                </a:extLst>
              </a:tr>
            </a:tbl>
          </a:graphicData>
        </a:graphic>
      </p:graphicFrame>
      <p:pic>
        <p:nvPicPr>
          <p:cNvPr id="6" name="Content Placeholder 5" descr="A picture containing chart&#10;&#10;Description automatically generated">
            <a:extLst>
              <a:ext uri="{FF2B5EF4-FFF2-40B4-BE49-F238E27FC236}">
                <a16:creationId xmlns:a16="http://schemas.microsoft.com/office/drawing/2014/main" id="{3EF49B2F-5DE8-4B3A-A915-1ACCC2D5E9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4575048" cy="3886200"/>
          </a:xfrm>
        </p:spPr>
      </p:pic>
    </p:spTree>
    <p:extLst>
      <p:ext uri="{BB962C8B-B14F-4D97-AF65-F5344CB8AC3E}">
        <p14:creationId xmlns:p14="http://schemas.microsoft.com/office/powerpoint/2010/main" val="554363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2EB99-22F0-44DE-9593-22DFE072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OPE2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845283D-53F9-4B32-8445-77BA178C769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55730468"/>
              </p:ext>
            </p:extLst>
          </p:nvPr>
        </p:nvGraphicFramePr>
        <p:xfrm>
          <a:off x="6172200" y="2532888"/>
          <a:ext cx="5181600" cy="2971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079255686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275848975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744175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 err="1"/>
                        <a:t>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3.866e-03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981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 err="1"/>
                        <a:t>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8.968e-05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91054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deltaE1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924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074509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sigma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47966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 err="1"/>
                        <a:t>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3.46e-07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653500"/>
                  </a:ext>
                </a:extLst>
              </a:tr>
            </a:tbl>
          </a:graphicData>
        </a:graphic>
      </p:graphicFrame>
      <p:pic>
        <p:nvPicPr>
          <p:cNvPr id="6" name="Content Placeholder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663C6BAF-6E00-4C04-BA7C-B4C4EED396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64138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182962-90AB-47A5-8D28-31BF5776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OPE2C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31033AB-1709-4A01-9347-B11ACFE1F3F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0182332"/>
              </p:ext>
            </p:extLst>
          </p:nvPr>
        </p:nvGraphicFramePr>
        <p:xfrm>
          <a:off x="6172200" y="2560320"/>
          <a:ext cx="5181600" cy="3054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593155484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680241044"/>
                    </a:ext>
                  </a:extLst>
                </a:gridCol>
              </a:tblGrid>
              <a:tr h="436299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97943"/>
                  </a:ext>
                </a:extLst>
              </a:tr>
              <a:tr h="436299">
                <a:tc>
                  <a:txBody>
                    <a:bodyPr/>
                    <a:lstStyle/>
                    <a:p>
                      <a:r>
                        <a:rPr lang="en-US" dirty="0" err="1"/>
                        <a:t>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2.492e-03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978150"/>
                  </a:ext>
                </a:extLst>
              </a:tr>
              <a:tr h="436299">
                <a:tc>
                  <a:txBody>
                    <a:bodyPr/>
                    <a:lstStyle/>
                    <a:p>
                      <a:r>
                        <a:rPr lang="en-US" dirty="0" err="1"/>
                        <a:t>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7.269e-05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33630"/>
                  </a:ext>
                </a:extLst>
              </a:tr>
              <a:tr h="436299">
                <a:tc>
                  <a:txBody>
                    <a:bodyPr/>
                    <a:lstStyle/>
                    <a:p>
                      <a:r>
                        <a:rPr lang="en-US" dirty="0"/>
                        <a:t>deltaE1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862293"/>
                  </a:ext>
                </a:extLst>
              </a:tr>
              <a:tr h="436299">
                <a:tc>
                  <a:txBody>
                    <a:bodyPr/>
                    <a:lstStyle/>
                    <a:p>
                      <a:r>
                        <a:rPr lang="en-US" dirty="0"/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749139"/>
                  </a:ext>
                </a:extLst>
              </a:tr>
              <a:tr h="436299">
                <a:tc>
                  <a:txBody>
                    <a:bodyPr/>
                    <a:lstStyle/>
                    <a:p>
                      <a:r>
                        <a:rPr lang="en-US" dirty="0"/>
                        <a:t>sigma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541711"/>
                  </a:ext>
                </a:extLst>
              </a:tr>
              <a:tr h="436299">
                <a:tc>
                  <a:txBody>
                    <a:bodyPr/>
                    <a:lstStyle/>
                    <a:p>
                      <a:r>
                        <a:rPr lang="en-US" dirty="0" err="1"/>
                        <a:t>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1.81e-07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317755"/>
                  </a:ext>
                </a:extLst>
              </a:tr>
            </a:tbl>
          </a:graphicData>
        </a:graphic>
      </p:graphicFrame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96A076D7-6E81-4788-8BDA-84C7992067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373994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53FA3A-D466-4F89-9EB2-5C21ACFD4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OPE3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178FACD-271F-47B1-B390-6DEF4272B68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24546124"/>
              </p:ext>
            </p:extLst>
          </p:nvPr>
        </p:nvGraphicFramePr>
        <p:xfrm>
          <a:off x="6172200" y="2468880"/>
          <a:ext cx="5181600" cy="2980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712645284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063487838"/>
                    </a:ext>
                  </a:extLst>
                </a:gridCol>
              </a:tblGrid>
              <a:tr h="425849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268069"/>
                  </a:ext>
                </a:extLst>
              </a:tr>
              <a:tr h="425849">
                <a:tc>
                  <a:txBody>
                    <a:bodyPr/>
                    <a:lstStyle/>
                    <a:p>
                      <a:r>
                        <a:rPr lang="en-US" dirty="0" err="1"/>
                        <a:t>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1.626e-03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353400"/>
                  </a:ext>
                </a:extLst>
              </a:tr>
              <a:tr h="425849">
                <a:tc>
                  <a:txBody>
                    <a:bodyPr/>
                    <a:lstStyle/>
                    <a:p>
                      <a:r>
                        <a:rPr lang="en-US" dirty="0" err="1"/>
                        <a:t>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1.243e-05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244363"/>
                  </a:ext>
                </a:extLst>
              </a:tr>
              <a:tr h="425849">
                <a:tc>
                  <a:txBody>
                    <a:bodyPr/>
                    <a:lstStyle/>
                    <a:p>
                      <a:r>
                        <a:rPr lang="en-US" dirty="0"/>
                        <a:t>deltaE1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3220"/>
                  </a:ext>
                </a:extLst>
              </a:tr>
              <a:tr h="425849">
                <a:tc>
                  <a:txBody>
                    <a:bodyPr/>
                    <a:lstStyle/>
                    <a:p>
                      <a:r>
                        <a:rPr lang="en-US" dirty="0"/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956468"/>
                  </a:ext>
                </a:extLst>
              </a:tr>
              <a:tr h="425849">
                <a:tc>
                  <a:txBody>
                    <a:bodyPr/>
                    <a:lstStyle/>
                    <a:p>
                      <a:r>
                        <a:rPr lang="en-US" dirty="0"/>
                        <a:t>sigma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212771"/>
                  </a:ext>
                </a:extLst>
              </a:tr>
              <a:tr h="425849">
                <a:tc>
                  <a:txBody>
                    <a:bodyPr/>
                    <a:lstStyle/>
                    <a:p>
                      <a:r>
                        <a:rPr lang="en-US" dirty="0" err="1"/>
                        <a:t>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2.02e-08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251843"/>
                  </a:ext>
                </a:extLst>
              </a:tr>
            </a:tbl>
          </a:graphicData>
        </a:graphic>
      </p:graphicFrame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289C33C5-B715-4CD1-B6BB-824823D40B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64670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250ED9-6B11-4955-9980-444C2024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OPE3C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4053830-6ED9-4531-BF88-84CBD39F1B5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5132565"/>
              </p:ext>
            </p:extLst>
          </p:nvPr>
        </p:nvGraphicFramePr>
        <p:xfrm>
          <a:off x="6172200" y="2487168"/>
          <a:ext cx="5181600" cy="316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687680059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82848085"/>
                    </a:ext>
                  </a:extLst>
                </a:gridCol>
              </a:tblGrid>
              <a:tr h="451975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78508"/>
                  </a:ext>
                </a:extLst>
              </a:tr>
              <a:tr h="451975">
                <a:tc>
                  <a:txBody>
                    <a:bodyPr/>
                    <a:lstStyle/>
                    <a:p>
                      <a:r>
                        <a:rPr lang="en-US" dirty="0" err="1"/>
                        <a:t>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1.769e-03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097539"/>
                  </a:ext>
                </a:extLst>
              </a:tr>
              <a:tr h="451975">
                <a:tc>
                  <a:txBody>
                    <a:bodyPr/>
                    <a:lstStyle/>
                    <a:p>
                      <a:r>
                        <a:rPr lang="en-US" dirty="0" err="1"/>
                        <a:t>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4.893e-05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339278"/>
                  </a:ext>
                </a:extLst>
              </a:tr>
              <a:tr h="451975">
                <a:tc>
                  <a:txBody>
                    <a:bodyPr/>
                    <a:lstStyle/>
                    <a:p>
                      <a:r>
                        <a:rPr lang="en-US" dirty="0"/>
                        <a:t>deltaE1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668491"/>
                  </a:ext>
                </a:extLst>
              </a:tr>
              <a:tr h="451975">
                <a:tc>
                  <a:txBody>
                    <a:bodyPr/>
                    <a:lstStyle/>
                    <a:p>
                      <a:r>
                        <a:rPr lang="en-US" dirty="0"/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597426"/>
                  </a:ext>
                </a:extLst>
              </a:tr>
              <a:tr h="451975">
                <a:tc>
                  <a:txBody>
                    <a:bodyPr/>
                    <a:lstStyle/>
                    <a:p>
                      <a:r>
                        <a:rPr lang="en-US" dirty="0"/>
                        <a:t>sigma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027306"/>
                  </a:ext>
                </a:extLst>
              </a:tr>
              <a:tr h="451975">
                <a:tc>
                  <a:txBody>
                    <a:bodyPr/>
                    <a:lstStyle/>
                    <a:p>
                      <a:r>
                        <a:rPr lang="en-US" dirty="0" err="1"/>
                        <a:t>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8.66e-08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84068"/>
                  </a:ext>
                </a:extLst>
              </a:tr>
            </a:tbl>
          </a:graphicData>
        </a:graphic>
      </p:graphicFrame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348DB4C1-3AC0-49F5-A0F3-E394F357B1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429224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2BB68A-FA05-4CCC-BE7A-A43B7A612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Temp_OPE1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0AD02DC-DA81-47A7-9C74-91A2BDB8E9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169158"/>
              </p:ext>
            </p:extLst>
          </p:nvPr>
        </p:nvGraphicFramePr>
        <p:xfrm>
          <a:off x="365760" y="1825625"/>
          <a:ext cx="11530585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235">
                  <a:extLst>
                    <a:ext uri="{9D8B030D-6E8A-4147-A177-3AD203B41FA5}">
                      <a16:colId xmlns:a16="http://schemas.microsoft.com/office/drawing/2014/main" val="2314551233"/>
                    </a:ext>
                  </a:extLst>
                </a:gridCol>
                <a:gridCol w="1048235">
                  <a:extLst>
                    <a:ext uri="{9D8B030D-6E8A-4147-A177-3AD203B41FA5}">
                      <a16:colId xmlns:a16="http://schemas.microsoft.com/office/drawing/2014/main" val="522757765"/>
                    </a:ext>
                  </a:extLst>
                </a:gridCol>
                <a:gridCol w="1048235">
                  <a:extLst>
                    <a:ext uri="{9D8B030D-6E8A-4147-A177-3AD203B41FA5}">
                      <a16:colId xmlns:a16="http://schemas.microsoft.com/office/drawing/2014/main" val="1906742392"/>
                    </a:ext>
                  </a:extLst>
                </a:gridCol>
                <a:gridCol w="1048235">
                  <a:extLst>
                    <a:ext uri="{9D8B030D-6E8A-4147-A177-3AD203B41FA5}">
                      <a16:colId xmlns:a16="http://schemas.microsoft.com/office/drawing/2014/main" val="862658858"/>
                    </a:ext>
                  </a:extLst>
                </a:gridCol>
                <a:gridCol w="1048235">
                  <a:extLst>
                    <a:ext uri="{9D8B030D-6E8A-4147-A177-3AD203B41FA5}">
                      <a16:colId xmlns:a16="http://schemas.microsoft.com/office/drawing/2014/main" val="3331511422"/>
                    </a:ext>
                  </a:extLst>
                </a:gridCol>
                <a:gridCol w="1048235">
                  <a:extLst>
                    <a:ext uri="{9D8B030D-6E8A-4147-A177-3AD203B41FA5}">
                      <a16:colId xmlns:a16="http://schemas.microsoft.com/office/drawing/2014/main" val="4292315407"/>
                    </a:ext>
                  </a:extLst>
                </a:gridCol>
                <a:gridCol w="1048235">
                  <a:extLst>
                    <a:ext uri="{9D8B030D-6E8A-4147-A177-3AD203B41FA5}">
                      <a16:colId xmlns:a16="http://schemas.microsoft.com/office/drawing/2014/main" val="2080402173"/>
                    </a:ext>
                  </a:extLst>
                </a:gridCol>
                <a:gridCol w="1048235">
                  <a:extLst>
                    <a:ext uri="{9D8B030D-6E8A-4147-A177-3AD203B41FA5}">
                      <a16:colId xmlns:a16="http://schemas.microsoft.com/office/drawing/2014/main" val="1532617815"/>
                    </a:ext>
                  </a:extLst>
                </a:gridCol>
                <a:gridCol w="1048235">
                  <a:extLst>
                    <a:ext uri="{9D8B030D-6E8A-4147-A177-3AD203B41FA5}">
                      <a16:colId xmlns:a16="http://schemas.microsoft.com/office/drawing/2014/main" val="3964313853"/>
                    </a:ext>
                  </a:extLst>
                </a:gridCol>
                <a:gridCol w="1048235">
                  <a:extLst>
                    <a:ext uri="{9D8B030D-6E8A-4147-A177-3AD203B41FA5}">
                      <a16:colId xmlns:a16="http://schemas.microsoft.com/office/drawing/2014/main" val="1998684403"/>
                    </a:ext>
                  </a:extLst>
                </a:gridCol>
                <a:gridCol w="1048235">
                  <a:extLst>
                    <a:ext uri="{9D8B030D-6E8A-4147-A177-3AD203B41FA5}">
                      <a16:colId xmlns:a16="http://schemas.microsoft.com/office/drawing/2014/main" val="2531960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9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1.54e-02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2.38e-02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1.39e-02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1.80e-02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2.21e-02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2.36e-02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2.30e-02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3.54e-02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2.54e-02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61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1.54e-02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2.38e-02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1.39e-02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1.80e-02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2.21e-02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2.36e-02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2.30e-02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3.54e-02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2.54e-02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deltaE1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312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46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546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2.37e-04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5.66e-04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1.93e-04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3.24e-04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4.88e-04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5.57e-04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5.29e-04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1.25e-03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6.45e-04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306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509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566D-B42F-4B7F-8AA5-7F82121A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0DE14D27-768D-4282-BA77-A9B8A03E3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72763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14222</TotalTime>
  <Words>667</Words>
  <Application>Microsoft Office PowerPoint</Application>
  <PresentationFormat>Widescreen</PresentationFormat>
  <Paragraphs>630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Controlling Molecular Orbital Gating In Molecular Junctions By One CH2 Group</vt:lpstr>
      <vt:lpstr>                              OPE1</vt:lpstr>
      <vt:lpstr>                          OPE1C</vt:lpstr>
      <vt:lpstr>                                   OPE2</vt:lpstr>
      <vt:lpstr>                               OPE2C</vt:lpstr>
      <vt:lpstr>                              OPE3</vt:lpstr>
      <vt:lpstr>                           OPE3C</vt:lpstr>
      <vt:lpstr>                    Temp_OPE1</vt:lpstr>
      <vt:lpstr>PowerPoint Presentation</vt:lpstr>
      <vt:lpstr>                     Temp_OPE2</vt:lpstr>
      <vt:lpstr>PowerPoint Presentation</vt:lpstr>
      <vt:lpstr>                      Temp_OPE3</vt:lpstr>
      <vt:lpstr>PowerPoint Presentation</vt:lpstr>
      <vt:lpstr>                  Temp_OPE1C</vt:lpstr>
      <vt:lpstr>PowerPoint Presentation</vt:lpstr>
      <vt:lpstr>                  Temp_OPE2C</vt:lpstr>
      <vt:lpstr>PowerPoint Presentation</vt:lpstr>
      <vt:lpstr>                       Temp_OPE3C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Adoah</dc:creator>
  <cp:lastModifiedBy>Francis Adoah</cp:lastModifiedBy>
  <cp:revision>38</cp:revision>
  <dcterms:created xsi:type="dcterms:W3CDTF">2021-03-02T06:18:27Z</dcterms:created>
  <dcterms:modified xsi:type="dcterms:W3CDTF">2021-03-12T04:00:42Z</dcterms:modified>
</cp:coreProperties>
</file>