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354" r:id="rId4"/>
    <p:sldId id="356" r:id="rId5"/>
    <p:sldId id="3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Nickle" initials="CN" lastIdx="4" clrIdx="0">
    <p:extLst>
      <p:ext uri="{19B8F6BF-5375-455C-9EA6-DF929625EA0E}">
        <p15:presenceInfo xmlns:p15="http://schemas.microsoft.com/office/powerpoint/2012/main" userId="Cameron Nickle" providerId="None"/>
      </p:ext>
    </p:extLst>
  </p:cmAuthor>
  <p:cmAuthor id="2" name="Francis Adoah" initials="FA" lastIdx="2" clrIdx="1">
    <p:extLst>
      <p:ext uri="{19B8F6BF-5375-455C-9EA6-DF929625EA0E}">
        <p15:presenceInfo xmlns:p15="http://schemas.microsoft.com/office/powerpoint/2012/main" userId="S::fr111069@ucf.edu::f55b0df8-8ce1-4efd-b9fe-a8d0835bf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5B83A20-3983-43FF-9BED-1E6A435C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4" y="3730170"/>
            <a:ext cx="3303457" cy="2361479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4F480A7-4932-4F39-B98B-7123A34C2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99" y="3730170"/>
            <a:ext cx="3730172" cy="2361481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594EA2F-93A7-448A-A345-F3325A05A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71" y="3730170"/>
            <a:ext cx="4261400" cy="268986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BF18B05-7443-4E81-947D-C7D17A4F0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9" y="175987"/>
            <a:ext cx="4696829" cy="32257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4CE7BF-54B4-42A7-A793-672E98DE6F52}"/>
              </a:ext>
            </a:extLst>
          </p:cNvPr>
          <p:cNvSpPr txBox="1"/>
          <p:nvPr/>
        </p:nvSpPr>
        <p:spPr>
          <a:xfrm>
            <a:off x="8106228" y="2666165"/>
            <a:ext cx="333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OPE1C in the positive voltage range does not seem to be real. </a:t>
            </a:r>
          </a:p>
          <a:p>
            <a:r>
              <a:rPr lang="en-US" dirty="0"/>
              <a:t>It seems that data is just noise</a:t>
            </a:r>
          </a:p>
        </p:txBody>
      </p:sp>
    </p:spTree>
    <p:extLst>
      <p:ext uri="{BB962C8B-B14F-4D97-AF65-F5344CB8AC3E}">
        <p14:creationId xmlns:p14="http://schemas.microsoft.com/office/powerpoint/2010/main" val="358571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FF9EAD8-5807-4F57-ACC2-1C4A6E2DD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0715" cy="320693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B9FC40C-E532-475E-AE74-F6AF0409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15" y="222064"/>
            <a:ext cx="4580716" cy="320693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F3C2161-C527-4D1B-9692-7FE2C8993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4228"/>
            <a:ext cx="3875314" cy="3206936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1C55134-154C-4451-847C-D3FFBAEAD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5" y="3534228"/>
            <a:ext cx="4275915" cy="3315793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BE37B5AF-C7B2-44B1-A20A-97DD1403F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58" y="3534228"/>
            <a:ext cx="4049486" cy="32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0C7F-706F-45CF-9303-3DCD19B7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 err="1"/>
              <a:t>Ea</a:t>
            </a:r>
            <a:r>
              <a:rPr lang="en-US" dirty="0"/>
              <a:t> vs Gate Voltage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2987C08-DA3A-4B45-8754-2AB9C63F1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841108"/>
            <a:ext cx="3200400" cy="250129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ED0BA66-EBCC-44A0-9377-6F7818572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77" y="3788509"/>
            <a:ext cx="3186282" cy="2704366"/>
          </a:xfrm>
          <a:prstGeom prst="rect">
            <a:avLst/>
          </a:prstGeo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5C57543B-0001-47AA-B334-3FF55973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055"/>
            <a:ext cx="5092549" cy="3491820"/>
          </a:xfrm>
        </p:spPr>
      </p:pic>
    </p:spTree>
    <p:extLst>
      <p:ext uri="{BB962C8B-B14F-4D97-AF65-F5344CB8AC3E}">
        <p14:creationId xmlns:p14="http://schemas.microsoft.com/office/powerpoint/2010/main" val="36640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FBA-A8C8-48FD-866B-0BACB050B1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            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EE9A025-8076-438A-8DD3-36014F040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19" y="1142994"/>
            <a:ext cx="3008376" cy="240963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55422D-C857-4422-8718-B4CDD2956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6" y="3753803"/>
            <a:ext cx="3008376" cy="240963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01FE68B-EA0A-40A5-AEDD-32AEB263A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0" y="1234435"/>
            <a:ext cx="3107442" cy="222675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D3CC9B68-DE07-47BB-A258-4764C978F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8" y="3890962"/>
            <a:ext cx="3107442" cy="213531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00B3845-F63D-4427-85B7-176B7C2F5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14" y="1069841"/>
            <a:ext cx="3419571" cy="25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33542</TotalTime>
  <Words>35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Controlling Molecular Orbital Gating In Molecular Junctions</vt:lpstr>
      <vt:lpstr>PowerPoint Presentation</vt:lpstr>
      <vt:lpstr>PowerPoint Presentation</vt:lpstr>
      <vt:lpstr>                      Ea vs Gate Voltage</vt:lpstr>
      <vt:lpstr>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92</cp:revision>
  <dcterms:created xsi:type="dcterms:W3CDTF">2021-03-02T06:18:27Z</dcterms:created>
  <dcterms:modified xsi:type="dcterms:W3CDTF">2021-04-22T10:22:16Z</dcterms:modified>
</cp:coreProperties>
</file>