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C51FF6-FB66-493A-B143-4B2509D4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" y="406400"/>
            <a:ext cx="3201857" cy="261257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F45D19-D715-40D8-B94B-AD98F6B5A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290287"/>
            <a:ext cx="3788229" cy="285931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1ACD85F-233D-4027-8160-6714F4F5F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42" y="290287"/>
            <a:ext cx="4508143" cy="31387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8F4D384-5DAC-427D-A353-74AB78012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" y="3708400"/>
            <a:ext cx="3788229" cy="289197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B683B93-2571-4847-B8A9-BC63259FE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8" y="3708400"/>
            <a:ext cx="4508144" cy="28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4B498A3-F0A7-4A1B-8B2C-F39CE4AF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7" y="232229"/>
            <a:ext cx="3593743" cy="222068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28DB77E-D40C-44F3-8E7D-94BD2EAC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29" y="232229"/>
            <a:ext cx="3593743" cy="236582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625F8DD-39C5-422E-BD3A-92C703F71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2" y="232229"/>
            <a:ext cx="3593743" cy="251097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5B83A20-3983-43FF-9BED-1E6A435CC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" y="3429000"/>
            <a:ext cx="4000143" cy="266265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4F480A7-4932-4F39-B98B-7123A34C2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3429001"/>
            <a:ext cx="3730172" cy="266265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24A73A7-4E6F-44DC-AD39-5FB8F1366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3247571"/>
            <a:ext cx="3593743" cy="30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30809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Controlling Molecular Orbital Gating In Molecular Junctions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82</cp:revision>
  <dcterms:created xsi:type="dcterms:W3CDTF">2021-03-02T06:18:27Z</dcterms:created>
  <dcterms:modified xsi:type="dcterms:W3CDTF">2021-04-07T00:08:03Z</dcterms:modified>
</cp:coreProperties>
</file>