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30" r:id="rId4"/>
    <p:sldId id="257" r:id="rId5"/>
    <p:sldId id="285" r:id="rId6"/>
    <p:sldId id="279" r:id="rId7"/>
    <p:sldId id="291" r:id="rId8"/>
    <p:sldId id="338" r:id="rId9"/>
    <p:sldId id="339" r:id="rId10"/>
    <p:sldId id="340" r:id="rId11"/>
    <p:sldId id="341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Nickle" initials="CN" lastIdx="4" clrIdx="0">
    <p:extLst>
      <p:ext uri="{19B8F6BF-5375-455C-9EA6-DF929625EA0E}">
        <p15:presenceInfo xmlns:p15="http://schemas.microsoft.com/office/powerpoint/2012/main" userId="Cameron Nickle" providerId="None"/>
      </p:ext>
    </p:extLst>
  </p:cmAuthor>
  <p:cmAuthor id="2" name="Francis Adoah" initials="FA" lastIdx="2" clrIdx="1">
    <p:extLst>
      <p:ext uri="{19B8F6BF-5375-455C-9EA6-DF929625EA0E}">
        <p15:presenceInfo xmlns:p15="http://schemas.microsoft.com/office/powerpoint/2012/main" userId="S::fr111069@ucf.edu::f55b0df8-8ce1-4efd-b9fe-a8d0835bf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2:01:40.033" idx="2">
    <p:pos x="4931" y="928"/>
    <p:text>We don't need the tables. Best to have them all side by side and then have the graphs immediately after.</p:text>
    <p:extLst>
      <p:ext uri="{C676402C-5697-4E1C-873F-D02D1690AC5C}">
        <p15:threadingInfo xmlns:p15="http://schemas.microsoft.com/office/powerpoint/2012/main" timeZoneBias="240"/>
      </p:ext>
    </p:extLst>
  </p:cm>
  <p:cm authorId="1" dt="2021-03-16T14:04:30.054" idx="3">
    <p:pos x="10" y="10"/>
    <p:text>Another thing. Use the equation for Q to fit these as well. And see what you get. Enrique will ask for that.</p:text>
    <p:extLst>
      <p:ext uri="{C676402C-5697-4E1C-873F-D02D1690AC5C}">
        <p15:threadingInfo xmlns:p15="http://schemas.microsoft.com/office/powerpoint/2012/main" timeZoneBias="240"/>
      </p:ext>
    </p:extLst>
  </p:cm>
  <p:cm authorId="2" dt="2021-03-16T15:16:50.849" idx="1">
    <p:pos x="10" y="106"/>
    <p:text>equation for Q?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  <p:cm authorId="2" dt="2021-03-16T15:17:30.889" idx="2">
    <p:pos x="10" y="202"/>
    <p:text>I don't get what you mean by Q equation. Could you explain that?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4:05:10.689" idx="4">
    <p:pos x="4226" y="449"/>
    <p:text>So after looking at these plots:
1) It looks like most of the parameters are fixed for multiple temperatures. So let's just go ahead and fix them.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 By One CH2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2D1B1C5-F82C-4CF0-93BC-68D09BF0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6" y="320035"/>
            <a:ext cx="3212598" cy="18745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AC72B9C-999E-485A-BBCE-111B942B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2" y="237744"/>
            <a:ext cx="2868168" cy="208483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ED5C406-024D-4029-8E46-39EE171D9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2075"/>
            <a:ext cx="3078480" cy="243230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2227182-4628-4B44-9768-C0B89160A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6" y="237744"/>
            <a:ext cx="2852934" cy="222199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991E069-EA49-4C89-9373-4D46F60D2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99" y="256028"/>
            <a:ext cx="2761488" cy="2084832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6FFC4D5D-1AC6-4565-AD6F-84FB35685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2" y="2798064"/>
            <a:ext cx="3401568" cy="2624332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019BFAE-F4D1-429C-AAEC-A98E64639A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734056"/>
            <a:ext cx="3401568" cy="26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6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E91E0D4-42C8-47A2-A24B-3AE5FDE8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8" y="1122363"/>
            <a:ext cx="2382838" cy="223361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5B8B405-11B6-4314-BDC6-7828ABDB5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38" y="1122363"/>
            <a:ext cx="3019425" cy="22336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D8CC557-0BA5-4BE2-A466-683B16800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8" y="3422650"/>
            <a:ext cx="2495550" cy="23018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71F841-5B2E-4753-B8EF-FB6A88ABA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3" y="3422650"/>
            <a:ext cx="2908300" cy="230187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CF8D87E-AE18-41C7-9448-8F346C52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3" y="1122363"/>
            <a:ext cx="2105025" cy="165893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CB7E1D3-C99B-477C-8698-77D44B7BCF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48" y="966294"/>
            <a:ext cx="2200275" cy="221180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273D91-7A1B-4C4E-971F-7CE4D55AD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4" y="3178097"/>
            <a:ext cx="3959650" cy="25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2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6CF0C3B-2C13-4134-B936-680667B67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348343"/>
            <a:ext cx="3004457" cy="253202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79A551-5385-4322-839B-CE8EDE7C7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68" y="402246"/>
            <a:ext cx="2911532" cy="229741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0CA77B1-27D3-407D-AC60-7B32FF503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08" y="441702"/>
            <a:ext cx="2911532" cy="234530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7366398-DDAE-469C-B5BC-3ECFE21D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57" y="3130737"/>
            <a:ext cx="3341914" cy="274319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9243391-D8A4-4523-8317-0227818FE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9" y="3130737"/>
            <a:ext cx="3508472" cy="274319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32E3E78-1218-4952-9629-69C1AF504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68" y="348343"/>
            <a:ext cx="2911533" cy="243866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374E856-A3BA-4E93-A362-C13F5A60C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58" y="3267100"/>
            <a:ext cx="3508472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0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68B987F-5E8A-432C-BADF-E837B8A6AF4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357"/>
            <a:ext cx="6096000" cy="4949789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1E23A934-D66C-4090-813D-B6620ECEC20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49" y="1115122"/>
            <a:ext cx="5982629" cy="4743025"/>
          </a:xfrm>
        </p:spPr>
      </p:pic>
    </p:spTree>
    <p:extLst>
      <p:ext uri="{BB962C8B-B14F-4D97-AF65-F5344CB8AC3E}">
        <p14:creationId xmlns:p14="http://schemas.microsoft.com/office/powerpoint/2010/main" val="186797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02EB9EB-3123-4832-972C-0CC5D4C6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28" y="284512"/>
            <a:ext cx="3215051" cy="2016298"/>
          </a:xfrm>
          <a:prstGeom prst="rect">
            <a:avLst/>
          </a:prstGeom>
        </p:spPr>
      </p:pic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C43EE12B-E452-40D9-BEF7-2019406C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" y="284513"/>
            <a:ext cx="3215051" cy="2202618"/>
          </a:xfr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CC46583-EBE0-4E41-ADF6-EF3167F4C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" y="2487130"/>
            <a:ext cx="3215051" cy="2036760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B9194CB4-6991-4D1E-808C-AE88341F8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4425696"/>
            <a:ext cx="3297538" cy="1899600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525F9F34-444C-4CAA-B8C1-0CD551828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83" y="2311041"/>
            <a:ext cx="32150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B9689D5-A7F0-4AF1-8E5B-76A9FF5A5D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" r="8909"/>
          <a:stretch/>
        </p:blipFill>
        <p:spPr>
          <a:xfrm>
            <a:off x="783773" y="4105564"/>
            <a:ext cx="3378158" cy="2649850"/>
          </a:xfrm>
        </p:spPr>
      </p:pic>
      <p:pic>
        <p:nvPicPr>
          <p:cNvPr id="9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1A5384F-BECE-4C71-A110-8A3BF59C84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" r="7968" b="9132"/>
          <a:stretch/>
        </p:blipFill>
        <p:spPr>
          <a:xfrm>
            <a:off x="783773" y="1414855"/>
            <a:ext cx="3413760" cy="2690708"/>
          </a:xfrm>
          <a:prstGeom prst="rect">
            <a:avLst/>
          </a:prstGeom>
        </p:spPr>
      </p:pic>
      <p:pic>
        <p:nvPicPr>
          <p:cNvPr id="10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1AE07532-64DE-49C4-8805-67E7517DC3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t="4807" r="9319"/>
          <a:stretch/>
        </p:blipFill>
        <p:spPr>
          <a:xfrm>
            <a:off x="4459550" y="4074169"/>
            <a:ext cx="3278420" cy="2712637"/>
          </a:xfrm>
          <a:prstGeom prst="rect">
            <a:avLst/>
          </a:prstGeom>
        </p:spPr>
      </p:pic>
      <p:pic>
        <p:nvPicPr>
          <p:cNvPr id="11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62CE759-F42A-4A89-A3EA-4F99EDFE6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6409" r="8653" b="10144"/>
          <a:stretch/>
        </p:blipFill>
        <p:spPr>
          <a:xfrm>
            <a:off x="4161931" y="1473345"/>
            <a:ext cx="3666734" cy="2600824"/>
          </a:xfrm>
          <a:prstGeom prst="rect">
            <a:avLst/>
          </a:prstGeom>
        </p:spPr>
      </p:pic>
      <p:pic>
        <p:nvPicPr>
          <p:cNvPr id="14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2D30C4C-8DD7-455C-A9AD-AF23A8221E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4808" r="8201" b="8888"/>
          <a:stretch/>
        </p:blipFill>
        <p:spPr>
          <a:xfrm>
            <a:off x="7936310" y="1428536"/>
            <a:ext cx="3666734" cy="2689887"/>
          </a:xfrm>
          <a:prstGeom prst="rect">
            <a:avLst/>
          </a:prstGeom>
        </p:spPr>
      </p:pic>
      <p:pic>
        <p:nvPicPr>
          <p:cNvPr id="13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F0ACF7B-A3D8-4DAD-B01B-2B1A1155F5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4807" r="8745"/>
          <a:stretch/>
        </p:blipFill>
        <p:spPr>
          <a:xfrm>
            <a:off x="8093434" y="4118423"/>
            <a:ext cx="3352486" cy="27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58D72E25-1770-4113-BA59-60641535E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4" y="342900"/>
            <a:ext cx="3892096" cy="3086100"/>
          </a:xfrm>
        </p:spPr>
      </p:pic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09C38D-0BB0-4EB5-B613-FDF76768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04" y="755438"/>
            <a:ext cx="3246120" cy="2434589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08628F5-44BE-4B33-94A3-C530D5363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16" y="755438"/>
            <a:ext cx="3246120" cy="2434589"/>
          </a:xfrm>
          <a:prstGeom prst="rect">
            <a:avLst/>
          </a:prstGeom>
        </p:spPr>
      </p:pic>
      <p:pic>
        <p:nvPicPr>
          <p:cNvPr id="9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CAC2E62-E32E-41CE-86F2-A4E3CD02A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6719"/>
            <a:ext cx="3246120" cy="2434589"/>
          </a:xfrm>
          <a:prstGeom prst="rect">
            <a:avLst/>
          </a:prstGeo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6FCF4F4-7551-4F08-A5DD-2AC07E671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" y="3651837"/>
            <a:ext cx="3892096" cy="29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DE14D27-768D-4282-BA77-A9B8A03E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5060" y="3784676"/>
            <a:ext cx="4035080" cy="3062141"/>
          </a:xfrm>
        </p:spPr>
      </p:pic>
      <p:pic>
        <p:nvPicPr>
          <p:cNvPr id="4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50BD4D-5CE7-4721-BD01-919E5D54D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9109"/>
          <a:stretch/>
        </p:blipFill>
        <p:spPr>
          <a:xfrm>
            <a:off x="4036828" y="3784675"/>
            <a:ext cx="3942881" cy="3062143"/>
          </a:xfrm>
          <a:prstGeom prst="rect">
            <a:avLst/>
          </a:prstGeom>
        </p:spPr>
      </p:pic>
      <p:pic>
        <p:nvPicPr>
          <p:cNvPr id="6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B2AF69F-39B1-44F8-B0FF-C92DD44B40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071862" y="3784675"/>
            <a:ext cx="4035078" cy="3062143"/>
          </a:xfrm>
          <a:prstGeom prst="rect">
            <a:avLst/>
          </a:prstGeom>
        </p:spPr>
      </p:pic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4082E8-C420-446E-BD4B-67872D15F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5059" y="722536"/>
            <a:ext cx="4035080" cy="3062140"/>
          </a:xfrm>
          <a:prstGeom prst="rect">
            <a:avLst/>
          </a:prstGeom>
        </p:spPr>
      </p:pic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6177AB7-8A09-4246-B483-1144557F2C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9109"/>
          <a:stretch/>
        </p:blipFill>
        <p:spPr>
          <a:xfrm>
            <a:off x="4036828" y="722535"/>
            <a:ext cx="3942881" cy="3062141"/>
          </a:xfrm>
          <a:prstGeom prst="rect">
            <a:avLst/>
          </a:prstGeom>
        </p:spPr>
      </p:pic>
      <p:pic>
        <p:nvPicPr>
          <p:cNvPr id="9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7626A93C-2FC3-4655-BC88-C3EC19D46E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071862" y="722535"/>
            <a:ext cx="4035078" cy="30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0202-1009-4A35-B15B-9E5E41C5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Plots Of JVT Parameters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FB5431-F3DA-4F25-AD52-A0D1BDA83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2" y="3955662"/>
            <a:ext cx="3155795" cy="2764689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DE9930-3031-4B6E-AFC7-C851E9E51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2" y="1519993"/>
            <a:ext cx="2949213" cy="235290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A743006-076B-4924-AEB2-ABF25F067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68" y="1519993"/>
            <a:ext cx="2949214" cy="235290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751037A-6B1C-4413-B2CE-282DCC05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76" y="4043518"/>
            <a:ext cx="2994386" cy="258030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98D7CB-B4CE-46CF-BEB1-C5D66F31F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05" y="1437229"/>
            <a:ext cx="2994386" cy="2641561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01D57222-FE3A-4FF9-BB6F-12521C8C7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14" y="1314101"/>
            <a:ext cx="2787805" cy="264156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E70DA11-3BDB-46DC-B3F1-952379804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48" y="4246939"/>
            <a:ext cx="2994386" cy="22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4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9DC5-53FC-4276-AAA6-AB6127D587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        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0648303-A357-4143-96E1-754EBDD4D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844"/>
            <a:ext cx="3211551" cy="27586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F127EA-726D-4331-B425-CB28124DA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61"/>
            <a:ext cx="3010829" cy="244012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65BFDB3-4452-4BA3-88A1-F08BBA7C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29" y="206143"/>
            <a:ext cx="3010830" cy="244012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AD45086-84B9-4B94-80F4-6CBB6FB36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45" y="159261"/>
            <a:ext cx="2877014" cy="2615116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F6AD118-46BD-4CC5-9E5D-59D51381D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59" y="206143"/>
            <a:ext cx="3211551" cy="256823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28A4C7B-A48E-4E16-AB1B-54B478612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52" y="3648726"/>
            <a:ext cx="3334214" cy="2711768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6F06595A-539B-4A93-B7D5-08AE983D2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88" y="3601842"/>
            <a:ext cx="3523786" cy="27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3DEF33-0DDA-4312-A0C9-27A3BC93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4197097"/>
            <a:ext cx="3072384" cy="226771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EEE612-4782-4969-BA28-3FFDFDA8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457200"/>
            <a:ext cx="2670048" cy="22677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77CDEB4-8540-4740-8B71-F0FBC1C28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32" y="594357"/>
            <a:ext cx="2929128" cy="206654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2C404E7-E29F-441B-A54C-068F356E9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594356"/>
            <a:ext cx="2929128" cy="213055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56358A7-9D2B-4A85-8226-36DC47DD2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88" y="489199"/>
            <a:ext cx="2706624" cy="2340868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847A04F-5796-4476-8039-3F119821F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4133090"/>
            <a:ext cx="3072384" cy="233172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59F6FAC9-DA7F-4AED-83E8-2A6E1771EA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14" y="4133090"/>
            <a:ext cx="3151626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20742</TotalTime>
  <Words>19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Controlling Molecular Orbital Gating In Molecular Junctions By One CH2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Plots Of JVT Parameters</vt:lpstr>
      <vt:lpstr>     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58</cp:revision>
  <dcterms:created xsi:type="dcterms:W3CDTF">2021-03-02T06:18:27Z</dcterms:created>
  <dcterms:modified xsi:type="dcterms:W3CDTF">2021-03-19T05:38:14Z</dcterms:modified>
</cp:coreProperties>
</file>