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E44-8527-4C44-A722-7E87498E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30E87F0F-4759-4534-8017-BAD2F274F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DC0C1-B62B-4331-AC70-8661DA5EAA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EAEA-E739-4465-9338-C5A63928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47EA2DFB-AC88-48F2-B108-29CF2A19F0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32AC9-6F4C-4EA8-ACBE-D11984BF91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5D54-0082-4624-9278-4D74709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4007CA6C-A516-4602-972D-63B80BCB7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DC4DC-B4C7-462F-8487-D5CE9FA38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575F-547E-4E8C-9140-4FA0467E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4AAA3F7-23DE-4660-8241-70D614E47B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680BF-66B2-4118-8829-92D104B88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3CF5-7CAC-42FE-B18E-0E09E73A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8C859D7-3715-4A1C-BDE6-1236163E7E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8DFB0A-25B7-4E0C-A313-BF2A8D66AD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7788051"/>
              </p:ext>
            </p:extLst>
          </p:nvPr>
        </p:nvGraphicFramePr>
        <p:xfrm>
          <a:off x="6172200" y="2487168"/>
          <a:ext cx="5181600" cy="300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45337447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31656156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7204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3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673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500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770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6980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6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B4A0-500D-4E58-A4A0-B772D8CE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6862DC52-D672-4147-98CF-7D765BDEC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D89B820-AF59-4E52-B427-23369E8FD9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2938391"/>
              </p:ext>
            </p:extLst>
          </p:nvPr>
        </p:nvGraphicFramePr>
        <p:xfrm>
          <a:off x="6172200" y="2459736"/>
          <a:ext cx="5181600" cy="305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71283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974652695"/>
                    </a:ext>
                  </a:extLst>
                </a:gridCol>
              </a:tblGrid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99759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14941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72333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57364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06737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58540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3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84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2AED-9151-4CE9-B06C-9259E9FE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7C940820-14CF-45C4-B88D-A81742D2C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4769C2-85BD-458E-842B-E9433AA0F4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7021549"/>
              </p:ext>
            </p:extLst>
          </p:nvPr>
        </p:nvGraphicFramePr>
        <p:xfrm>
          <a:off x="6172200" y="2487168"/>
          <a:ext cx="5181600" cy="307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13048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1990091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508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988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9912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626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2808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093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2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22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7299-15D1-4549-9FC1-E72B0E44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0FDFB95-65CF-4FD2-8568-E22FC20A3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F321B6-D8E6-474B-8CF1-9969F79862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4949609"/>
              </p:ext>
            </p:extLst>
          </p:nvPr>
        </p:nvGraphicFramePr>
        <p:xfrm>
          <a:off x="6172200" y="2459736"/>
          <a:ext cx="5181600" cy="3145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6826837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43528136"/>
                    </a:ext>
                  </a:extLst>
                </a:gridCol>
              </a:tblGrid>
              <a:tr h="449363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26389"/>
                  </a:ext>
                </a:extLst>
              </a:tr>
              <a:tr h="449363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16303"/>
                  </a:ext>
                </a:extLst>
              </a:tr>
              <a:tr h="449363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00707"/>
                  </a:ext>
                </a:extLst>
              </a:tr>
              <a:tr h="449363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82836"/>
                  </a:ext>
                </a:extLst>
              </a:tr>
              <a:tr h="449363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69281"/>
                  </a:ext>
                </a:extLst>
              </a:tr>
              <a:tr h="449363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30102"/>
                  </a:ext>
                </a:extLst>
              </a:tr>
              <a:tr h="449363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DFD4B-2EA9-49C5-BD5A-6C62E868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OPE1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439FCB18-8D38-40D8-BB00-9A4A3C5C35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D47CF9-F729-4DA5-8E5E-85EAFB89EB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5529066"/>
              </p:ext>
            </p:extLst>
          </p:nvPr>
        </p:nvGraphicFramePr>
        <p:xfrm>
          <a:off x="6172200" y="2468880"/>
          <a:ext cx="5181600" cy="296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83323309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153937937"/>
                    </a:ext>
                  </a:extLst>
                </a:gridCol>
              </a:tblGrid>
              <a:tr h="423236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95461"/>
                  </a:ext>
                </a:extLst>
              </a:tr>
              <a:tr h="423236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3.86x10^-2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67178"/>
                  </a:ext>
                </a:extLst>
              </a:tr>
              <a:tr h="423236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1.25x10^-6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04250"/>
                  </a:ext>
                </a:extLst>
              </a:tr>
              <a:tr h="423236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54910"/>
                  </a:ext>
                </a:extLst>
              </a:tr>
              <a:tr h="423236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73145"/>
                  </a:ext>
                </a:extLst>
              </a:tr>
              <a:tr h="423236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2778"/>
                  </a:ext>
                </a:extLst>
              </a:tr>
              <a:tr h="423236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4.83x10^-8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6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5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C097E-C11E-46F1-939C-67001570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                      OPE1C</a:t>
            </a: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588372-0C5F-4E5B-87BB-8F8B3EF892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3B474B9-384D-4F22-B209-71D474D425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6139113"/>
              </p:ext>
            </p:extLst>
          </p:nvPr>
        </p:nvGraphicFramePr>
        <p:xfrm>
          <a:off x="6172200" y="2514600"/>
          <a:ext cx="5181600" cy="306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4512696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72282684"/>
                    </a:ext>
                  </a:extLst>
                </a:gridCol>
              </a:tblGrid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9310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5.162x10^-3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31589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3.438x10^-6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50368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0036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77825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65538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1.77x10^-8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36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2EB99-22F0-44DE-9593-22DFE072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OPE2</a:t>
            </a:r>
          </a:p>
        </p:txBody>
      </p:sp>
      <p:pic>
        <p:nvPicPr>
          <p:cNvPr id="8" name="Content Placeholder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E1A3997B-A976-4E12-83B0-8DCD94B633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45283D-53F9-4B32-8445-77BA178C76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5047079"/>
              </p:ext>
            </p:extLst>
          </p:nvPr>
        </p:nvGraphicFramePr>
        <p:xfrm>
          <a:off x="6172200" y="2532888"/>
          <a:ext cx="5181600" cy="297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7925568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75848975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44175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1.95x10^-3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81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1.52x10^-6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1054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24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74509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7966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2.964x10^-9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8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182962-90AB-47A5-8D28-31BF5776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OPE2C</a:t>
            </a:r>
          </a:p>
        </p:txBody>
      </p:sp>
      <p:pic>
        <p:nvPicPr>
          <p:cNvPr id="8" name="Content Placeholder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444C0701-DCB3-4199-B4D8-296D28B3AB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31033AB-1709-4A01-9347-B11ACFE1F3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4377466"/>
              </p:ext>
            </p:extLst>
          </p:nvPr>
        </p:nvGraphicFramePr>
        <p:xfrm>
          <a:off x="6172200" y="2560320"/>
          <a:ext cx="5181600" cy="305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59315548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80241044"/>
                    </a:ext>
                  </a:extLst>
                </a:gridCol>
              </a:tblGrid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7943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1.784x10^-3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78150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6.977x10-7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3630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62293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9139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541711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1.24469x10^-9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1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FA3A-D466-4F89-9EB2-5C21ACFD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OPE3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4FE03CA-8A1E-4D54-B67E-2E6E20876D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178FACD-271F-47B1-B390-6DEF4272B6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1573204"/>
              </p:ext>
            </p:extLst>
          </p:nvPr>
        </p:nvGraphicFramePr>
        <p:xfrm>
          <a:off x="6172200" y="2468880"/>
          <a:ext cx="5181600" cy="298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71264528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63487838"/>
                    </a:ext>
                  </a:extLst>
                </a:gridCol>
              </a:tblGrid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68069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5.142x10^-4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53400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1.692x10^-7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44363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3220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56468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212771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8.7x10^-11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5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70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50ED9-6B11-4955-9980-444C2024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OPE3C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BC3D74F-1974-4A8F-BF6B-E5911E462D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4053830-6ED9-4531-BF88-84CBD39F1B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8328345"/>
              </p:ext>
            </p:extLst>
          </p:nvPr>
        </p:nvGraphicFramePr>
        <p:xfrm>
          <a:off x="6172200" y="2487168"/>
          <a:ext cx="5181600" cy="316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68768005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82848085"/>
                    </a:ext>
                  </a:extLst>
                </a:gridCol>
              </a:tblGrid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78508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97539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1.947e-07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39278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68491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97426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27306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3.50e-10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4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9223-71DB-45BE-ADE9-CD4B78E4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dependent for OPE1 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AAF8C08-0791-456A-A19D-47B616E63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25DFC-0D39-4700-8C17-5A8DAC468F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4D59-249F-4822-80AD-CE599453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C705A717-01F2-47EC-98A5-EF5526E538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21CE8-CAE7-4753-909E-55AD92ECB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161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                              OPE1</vt:lpstr>
      <vt:lpstr>                          OPE1C</vt:lpstr>
      <vt:lpstr>                                   OPE2</vt:lpstr>
      <vt:lpstr>                               OPE2C</vt:lpstr>
      <vt:lpstr>                              OPE3</vt:lpstr>
      <vt:lpstr>                           OPE3C</vt:lpstr>
      <vt:lpstr>Temperature dependent for OPE1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7</cp:revision>
  <dcterms:created xsi:type="dcterms:W3CDTF">2021-03-02T06:18:27Z</dcterms:created>
  <dcterms:modified xsi:type="dcterms:W3CDTF">2021-03-02T07:55:44Z</dcterms:modified>
</cp:coreProperties>
</file>