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8" autoAdjust="0"/>
    <p:restoredTop sz="94660"/>
  </p:normalViewPr>
  <p:slideViewPr>
    <p:cSldViewPr snapToGrid="0">
      <p:cViewPr varScale="1">
        <p:scale>
          <a:sx n="102" d="100"/>
          <a:sy n="102" d="100"/>
        </p:scale>
        <p:origin x="138"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1766-F3EE-4431-B334-222755517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5F72D7F-CA3C-4FE2-B68F-122A3A7B0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14638D8-8856-4A9B-B634-7B3466B93AC7}"/>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18689D98-195E-4882-A560-185FF3ABF07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516EFE3-E961-44C1-B1C9-77E7A2165EA4}"/>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236811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BCCB-509B-4EA4-84FE-DC2E423D7D5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E644C49-169E-4818-BB20-319CF51A0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377585F-8546-4BBD-8861-BDDB98DE3557}"/>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FC60349F-FC4E-4109-AE23-54261D751A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91A54A-0EE5-4A30-B647-98A9B8EA8C82}"/>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338485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1C526-3635-4EAB-BA67-58AE9C836C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17BAA22-0F12-4AD2-991A-69B57B17D2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CEC029-CAF7-48EB-86D9-F9F6B0926BDD}"/>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6FC538F4-C386-4460-9DE3-577F3D44A5A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49D5433-2ADC-4C75-BB05-EFF4DA5B510A}"/>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77447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455-5407-45AF-9546-D5F7AF004AD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7205A95-153D-4EAD-92D6-508C3E5484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0DB6393-A725-42E3-8094-05223AEDC0DD}"/>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17BCE56E-B357-4D78-9CA1-2422F244C40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F046593-B359-416F-9AB2-4739290DE295}"/>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166424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E7EB-E7FD-4E1F-B75F-5DF036F24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4744E0B5-1A55-4682-9471-DABDA2478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5185E-C69E-4A19-A8FB-FB352B081E58}"/>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B5DCFF98-53BE-4F29-9DCB-B4D20F7525F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5CB7937-9ED6-458B-B899-BBBD1DA78C07}"/>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182896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C276-5BB3-4371-9AC4-4EF8714365E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66D08F9-95A2-4E74-BF7E-ABA430F204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18EAAF4-4812-49EB-9B1E-766093BF38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8B5282D0-F908-43FC-9FD5-7AB90FF92E3B}"/>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6" name="Footer Placeholder 5">
            <a:extLst>
              <a:ext uri="{FF2B5EF4-FFF2-40B4-BE49-F238E27FC236}">
                <a16:creationId xmlns:a16="http://schemas.microsoft.com/office/drawing/2014/main" id="{418C7B31-ADDF-4F6C-8816-BF435248293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3F686BC-9ACA-4A5A-B5CE-DBE9F14BB531}"/>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261537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21B4-4B41-4751-B7BB-352D3FD65DAC}"/>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9251104-D380-47F5-BA25-C38AF566D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8B7EE-D08F-4A29-A8FB-ABCE5700E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8CD6F88A-D7B3-42D2-BAD4-46DEE4D9A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E20A3-3618-446C-8300-B03917167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74942F8-3CF8-4145-9287-428319D846AF}"/>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8" name="Footer Placeholder 7">
            <a:extLst>
              <a:ext uri="{FF2B5EF4-FFF2-40B4-BE49-F238E27FC236}">
                <a16:creationId xmlns:a16="http://schemas.microsoft.com/office/drawing/2014/main" id="{50ADDC3A-C017-403D-85E6-B59B01BCE840}"/>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2CE4642-4F00-4598-BF30-E174A7316C0F}"/>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239173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8047-0795-4BA6-A88E-7D97B9F7EB7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5E3FFD75-0837-49B5-9528-E43451527698}"/>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4" name="Footer Placeholder 3">
            <a:extLst>
              <a:ext uri="{FF2B5EF4-FFF2-40B4-BE49-F238E27FC236}">
                <a16:creationId xmlns:a16="http://schemas.microsoft.com/office/drawing/2014/main" id="{FF921A24-286E-4F2D-B3BD-1927F0B9280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4282E7F-2FE7-46C1-B7C2-2B072E402B9D}"/>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141307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D477C-9647-488C-A00D-6DCAD3C7D7BB}"/>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3" name="Footer Placeholder 2">
            <a:extLst>
              <a:ext uri="{FF2B5EF4-FFF2-40B4-BE49-F238E27FC236}">
                <a16:creationId xmlns:a16="http://schemas.microsoft.com/office/drawing/2014/main" id="{ACF3B0F0-1898-451D-AB37-630481027CD3}"/>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EFD90A2-3329-4625-BB72-8BB658F032C1}"/>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396419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757-9DC5-470C-9CD2-3D5262A5C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5FF14451-A514-4D25-85F9-19E00A348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6B99707-A879-429C-B82E-746A269EC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31375-18D7-4CFB-95FC-8AF80BEFD390}"/>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6" name="Footer Placeholder 5">
            <a:extLst>
              <a:ext uri="{FF2B5EF4-FFF2-40B4-BE49-F238E27FC236}">
                <a16:creationId xmlns:a16="http://schemas.microsoft.com/office/drawing/2014/main" id="{030CE3DC-805A-4B93-B227-24A60041210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F92FF3DF-611C-4E2A-AD6C-B09E38CA7820}"/>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8526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04D8-2E64-4835-85C4-1850B70AE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3D4967A0-1BCB-4DE6-A0C1-874307632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90FC209B-E826-42F2-919C-751E1F869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77451-785F-471B-A859-2F5ED58AE5BC}"/>
              </a:ext>
            </a:extLst>
          </p:cNvPr>
          <p:cNvSpPr>
            <a:spLocks noGrp="1"/>
          </p:cNvSpPr>
          <p:nvPr>
            <p:ph type="dt" sz="half" idx="10"/>
          </p:nvPr>
        </p:nvSpPr>
        <p:spPr/>
        <p:txBody>
          <a:bodyPr/>
          <a:lstStyle/>
          <a:p>
            <a:fld id="{F0BB6EA7-CC7A-423B-9BED-C535D2C899C8}" type="datetimeFigureOut">
              <a:rPr lang="nl-NL" smtClean="0"/>
              <a:t>27-2-2021</a:t>
            </a:fld>
            <a:endParaRPr lang="nl-NL"/>
          </a:p>
        </p:txBody>
      </p:sp>
      <p:sp>
        <p:nvSpPr>
          <p:cNvPr id="6" name="Footer Placeholder 5">
            <a:extLst>
              <a:ext uri="{FF2B5EF4-FFF2-40B4-BE49-F238E27FC236}">
                <a16:creationId xmlns:a16="http://schemas.microsoft.com/office/drawing/2014/main" id="{EF04995D-2843-44C5-B127-658497571A2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F9C1E062-F8D1-42A4-81DA-5861E04C081A}"/>
              </a:ext>
            </a:extLst>
          </p:cNvPr>
          <p:cNvSpPr>
            <a:spLocks noGrp="1"/>
          </p:cNvSpPr>
          <p:nvPr>
            <p:ph type="sldNum" sz="quarter" idx="12"/>
          </p:nvPr>
        </p:nvSpPr>
        <p:spPr/>
        <p:txBody>
          <a:bodyPr/>
          <a:lstStyle/>
          <a:p>
            <a:fld id="{98B6EFAB-4053-40A2-8C19-A303840C486E}" type="slidenum">
              <a:rPr lang="nl-NL" smtClean="0"/>
              <a:t>‹#›</a:t>
            </a:fld>
            <a:endParaRPr lang="nl-NL"/>
          </a:p>
        </p:txBody>
      </p:sp>
    </p:spTree>
    <p:extLst>
      <p:ext uri="{BB962C8B-B14F-4D97-AF65-F5344CB8AC3E}">
        <p14:creationId xmlns:p14="http://schemas.microsoft.com/office/powerpoint/2010/main" val="414316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86DAF-45AB-4C75-A24C-1F9A54881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D6F68E8-AD18-4F6B-B758-EE8025FDB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F93A83D-8EC4-43D8-9709-B1E10A58A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6EA7-CC7A-423B-9BED-C535D2C899C8}" type="datetimeFigureOut">
              <a:rPr lang="nl-NL" smtClean="0"/>
              <a:t>27-2-2021</a:t>
            </a:fld>
            <a:endParaRPr lang="nl-NL"/>
          </a:p>
        </p:txBody>
      </p:sp>
      <p:sp>
        <p:nvSpPr>
          <p:cNvPr id="5" name="Footer Placeholder 4">
            <a:extLst>
              <a:ext uri="{FF2B5EF4-FFF2-40B4-BE49-F238E27FC236}">
                <a16:creationId xmlns:a16="http://schemas.microsoft.com/office/drawing/2014/main" id="{E4ABEF5F-F395-4951-959E-20B680A43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393F0A9-2462-4F46-9E6C-930272D84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6EFAB-4053-40A2-8C19-A303840C486E}" type="slidenum">
              <a:rPr lang="nl-NL" smtClean="0"/>
              <a:t>‹#›</a:t>
            </a:fld>
            <a:endParaRPr lang="nl-NL"/>
          </a:p>
        </p:txBody>
      </p:sp>
    </p:spTree>
    <p:extLst>
      <p:ext uri="{BB962C8B-B14F-4D97-AF65-F5344CB8AC3E}">
        <p14:creationId xmlns:p14="http://schemas.microsoft.com/office/powerpoint/2010/main" val="4190916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3D22A-1068-41D2-8ED5-ECC9DFA0B3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267" y="767608"/>
            <a:ext cx="5943600" cy="3358515"/>
          </a:xfrm>
          <a:prstGeom prst="rect">
            <a:avLst/>
          </a:prstGeom>
          <a:noFill/>
          <a:ln>
            <a:noFill/>
          </a:ln>
        </p:spPr>
      </p:pic>
    </p:spTree>
    <p:extLst>
      <p:ext uri="{BB962C8B-B14F-4D97-AF65-F5344CB8AC3E}">
        <p14:creationId xmlns:p14="http://schemas.microsoft.com/office/powerpoint/2010/main" val="247272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8871D-D8EF-40E7-AE25-791C221FC4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 y="66675"/>
            <a:ext cx="5943600" cy="4738370"/>
          </a:xfrm>
          <a:prstGeom prst="rect">
            <a:avLst/>
          </a:prstGeom>
          <a:noFill/>
          <a:ln>
            <a:noFill/>
          </a:ln>
        </p:spPr>
      </p:pic>
      <p:sp>
        <p:nvSpPr>
          <p:cNvPr id="5" name="TextBox 4">
            <a:extLst>
              <a:ext uri="{FF2B5EF4-FFF2-40B4-BE49-F238E27FC236}">
                <a16:creationId xmlns:a16="http://schemas.microsoft.com/office/drawing/2014/main" id="{645AB5CD-FC63-406C-BB9D-144FFDCC1709}"/>
              </a:ext>
            </a:extLst>
          </p:cNvPr>
          <p:cNvSpPr txBox="1"/>
          <p:nvPr/>
        </p:nvSpPr>
        <p:spPr>
          <a:xfrm>
            <a:off x="447675" y="4700270"/>
            <a:ext cx="7486650" cy="1600438"/>
          </a:xfrm>
          <a:prstGeom prst="rect">
            <a:avLst/>
          </a:prstGeom>
          <a:noFill/>
        </p:spPr>
        <p:txBody>
          <a:bodyPr wrap="square" rtlCol="0">
            <a:spAutoFit/>
          </a:bodyPr>
          <a:lstStyle/>
          <a:p>
            <a:r>
              <a:rPr lang="en-GB" sz="1400" dirty="0"/>
              <a:t>No real surprises here. Like the shortest molecules do not perform well because the SAMs are too defective, or simply that too little potential drops over the molecule. It is nice to see that beta in the incoherent regime is &gt;&gt; that beta in the coherent regime. </a:t>
            </a:r>
          </a:p>
          <a:p>
            <a:endParaRPr lang="en-GB" sz="1400" dirty="0"/>
          </a:p>
          <a:p>
            <a:r>
              <a:rPr lang="en-GB" sz="1400" dirty="0"/>
              <a:t>Differences in beta values could be due to differences in order and what not. But the differences are tiny. So I am a bit puzzled and cannot explain very well why beta for junctions with SAMs with CH2 is lower than for those junctions without CH</a:t>
            </a:r>
            <a:r>
              <a:rPr lang="en-GB" sz="1400" baseline="-25000" dirty="0"/>
              <a:t>2</a:t>
            </a:r>
            <a:endParaRPr lang="nl-NL" sz="1400" baseline="-25000" dirty="0"/>
          </a:p>
        </p:txBody>
      </p:sp>
      <p:pic>
        <p:nvPicPr>
          <p:cNvPr id="6" name="Picture 5">
            <a:extLst>
              <a:ext uri="{FF2B5EF4-FFF2-40B4-BE49-F238E27FC236}">
                <a16:creationId xmlns:a16="http://schemas.microsoft.com/office/drawing/2014/main" id="{C208E03A-1224-47FE-892B-2A9B99DDB9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0500" y="0"/>
            <a:ext cx="5943600" cy="7005320"/>
          </a:xfrm>
          <a:prstGeom prst="rect">
            <a:avLst/>
          </a:prstGeom>
          <a:noFill/>
          <a:ln>
            <a:noFill/>
          </a:ln>
        </p:spPr>
      </p:pic>
    </p:spTree>
    <p:extLst>
      <p:ext uri="{BB962C8B-B14F-4D97-AF65-F5344CB8AC3E}">
        <p14:creationId xmlns:p14="http://schemas.microsoft.com/office/powerpoint/2010/main" val="270547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B5FF79-C671-4227-95AA-6197A22068D8}"/>
              </a:ext>
            </a:extLst>
          </p:cNvPr>
          <p:cNvPicPr>
            <a:picLocks noChangeAspect="1"/>
          </p:cNvPicPr>
          <p:nvPr/>
        </p:nvPicPr>
        <p:blipFill>
          <a:blip r:embed="rId2"/>
          <a:stretch>
            <a:fillRect/>
          </a:stretch>
        </p:blipFill>
        <p:spPr>
          <a:xfrm>
            <a:off x="3233166" y="3072003"/>
            <a:ext cx="5725668" cy="3101340"/>
          </a:xfrm>
          <a:prstGeom prst="rect">
            <a:avLst/>
          </a:prstGeom>
        </p:spPr>
      </p:pic>
      <p:pic>
        <p:nvPicPr>
          <p:cNvPr id="8" name="Picture 7">
            <a:extLst>
              <a:ext uri="{FF2B5EF4-FFF2-40B4-BE49-F238E27FC236}">
                <a16:creationId xmlns:a16="http://schemas.microsoft.com/office/drawing/2014/main" id="{6084D064-C8EC-4DB1-8779-C9595C8E6616}"/>
              </a:ext>
            </a:extLst>
          </p:cNvPr>
          <p:cNvPicPr>
            <a:picLocks noChangeAspect="1"/>
          </p:cNvPicPr>
          <p:nvPr/>
        </p:nvPicPr>
        <p:blipFill>
          <a:blip r:embed="rId3"/>
          <a:stretch>
            <a:fillRect/>
          </a:stretch>
        </p:blipFill>
        <p:spPr>
          <a:xfrm>
            <a:off x="3233166" y="684657"/>
            <a:ext cx="5725668" cy="2574036"/>
          </a:xfrm>
          <a:prstGeom prst="rect">
            <a:avLst/>
          </a:prstGeom>
        </p:spPr>
      </p:pic>
    </p:spTree>
    <p:extLst>
      <p:ext uri="{BB962C8B-B14F-4D97-AF65-F5344CB8AC3E}">
        <p14:creationId xmlns:p14="http://schemas.microsoft.com/office/powerpoint/2010/main" val="406863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D243B7-F394-4D1E-BD58-07900D1822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8255" y="-2581275"/>
            <a:ext cx="5285740" cy="8229600"/>
          </a:xfrm>
          <a:prstGeom prst="rect">
            <a:avLst/>
          </a:prstGeom>
          <a:noFill/>
          <a:ln>
            <a:noFill/>
          </a:ln>
        </p:spPr>
      </p:pic>
      <p:pic>
        <p:nvPicPr>
          <p:cNvPr id="6" name="Picture 5">
            <a:extLst>
              <a:ext uri="{FF2B5EF4-FFF2-40B4-BE49-F238E27FC236}">
                <a16:creationId xmlns:a16="http://schemas.microsoft.com/office/drawing/2014/main" id="{678F48D8-6B58-4367-806F-69EE4184839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46" y="-2581275"/>
            <a:ext cx="5295900" cy="8229600"/>
          </a:xfrm>
          <a:prstGeom prst="rect">
            <a:avLst/>
          </a:prstGeom>
          <a:noFill/>
          <a:ln>
            <a:noFill/>
          </a:ln>
        </p:spPr>
      </p:pic>
      <p:sp>
        <p:nvSpPr>
          <p:cNvPr id="8" name="TextBox 7">
            <a:extLst>
              <a:ext uri="{FF2B5EF4-FFF2-40B4-BE49-F238E27FC236}">
                <a16:creationId xmlns:a16="http://schemas.microsoft.com/office/drawing/2014/main" id="{CDD324A2-9150-4895-8D80-D66BC7D4DB4C}"/>
              </a:ext>
            </a:extLst>
          </p:cNvPr>
          <p:cNvSpPr txBox="1"/>
          <p:nvPr/>
        </p:nvSpPr>
        <p:spPr>
          <a:xfrm>
            <a:off x="1114425" y="5762625"/>
            <a:ext cx="1765676" cy="369332"/>
          </a:xfrm>
          <a:prstGeom prst="rect">
            <a:avLst/>
          </a:prstGeom>
          <a:noFill/>
        </p:spPr>
        <p:txBody>
          <a:bodyPr wrap="none" rtlCol="0">
            <a:spAutoFit/>
          </a:bodyPr>
          <a:lstStyle/>
          <a:p>
            <a:r>
              <a:rPr lang="en-GB" dirty="0" err="1"/>
              <a:t>Activationless</a:t>
            </a:r>
            <a:r>
              <a:rPr lang="en-GB" dirty="0"/>
              <a:t> CT</a:t>
            </a:r>
            <a:endParaRPr lang="nl-NL" dirty="0"/>
          </a:p>
        </p:txBody>
      </p:sp>
      <p:sp>
        <p:nvSpPr>
          <p:cNvPr id="9" name="TextBox 8">
            <a:extLst>
              <a:ext uri="{FF2B5EF4-FFF2-40B4-BE49-F238E27FC236}">
                <a16:creationId xmlns:a16="http://schemas.microsoft.com/office/drawing/2014/main" id="{B18F5EB7-77AA-4A06-9A06-0A9B72959153}"/>
              </a:ext>
            </a:extLst>
          </p:cNvPr>
          <p:cNvSpPr txBox="1"/>
          <p:nvPr/>
        </p:nvSpPr>
        <p:spPr>
          <a:xfrm>
            <a:off x="4887271" y="5956816"/>
            <a:ext cx="2467150" cy="646331"/>
          </a:xfrm>
          <a:prstGeom prst="rect">
            <a:avLst/>
          </a:prstGeom>
          <a:noFill/>
        </p:spPr>
        <p:txBody>
          <a:bodyPr wrap="none" rtlCol="0">
            <a:spAutoFit/>
          </a:bodyPr>
          <a:lstStyle/>
          <a:p>
            <a:r>
              <a:rPr lang="en-GB" dirty="0">
                <a:solidFill>
                  <a:schemeClr val="accent1">
                    <a:lumMod val="75000"/>
                  </a:schemeClr>
                </a:solidFill>
              </a:rPr>
              <a:t>Thermally </a:t>
            </a:r>
            <a:r>
              <a:rPr lang="en-GB" dirty="0" err="1">
                <a:solidFill>
                  <a:schemeClr val="accent1">
                    <a:lumMod val="75000"/>
                  </a:schemeClr>
                </a:solidFill>
              </a:rPr>
              <a:t>activcated</a:t>
            </a:r>
            <a:r>
              <a:rPr lang="en-GB" dirty="0">
                <a:solidFill>
                  <a:schemeClr val="accent1">
                    <a:lumMod val="75000"/>
                  </a:schemeClr>
                </a:solidFill>
              </a:rPr>
              <a:t> CT;</a:t>
            </a:r>
          </a:p>
          <a:p>
            <a:r>
              <a:rPr lang="en-GB" dirty="0">
                <a:solidFill>
                  <a:schemeClr val="accent1">
                    <a:lumMod val="75000"/>
                  </a:schemeClr>
                </a:solidFill>
              </a:rPr>
              <a:t>Inverted Marcus </a:t>
            </a:r>
            <a:endParaRPr lang="nl-NL" dirty="0">
              <a:solidFill>
                <a:schemeClr val="accent1">
                  <a:lumMod val="75000"/>
                </a:schemeClr>
              </a:solidFill>
            </a:endParaRPr>
          </a:p>
        </p:txBody>
      </p:sp>
      <p:cxnSp>
        <p:nvCxnSpPr>
          <p:cNvPr id="11" name="Straight Arrow Connector 10">
            <a:extLst>
              <a:ext uri="{FF2B5EF4-FFF2-40B4-BE49-F238E27FC236}">
                <a16:creationId xmlns:a16="http://schemas.microsoft.com/office/drawing/2014/main" id="{F1A28076-2507-4963-BCE0-1D2CA2CA97E4}"/>
              </a:ext>
            </a:extLst>
          </p:cNvPr>
          <p:cNvCxnSpPr>
            <a:cxnSpLocks/>
          </p:cNvCxnSpPr>
          <p:nvPr/>
        </p:nvCxnSpPr>
        <p:spPr>
          <a:xfrm flipV="1">
            <a:off x="5833746" y="4095750"/>
            <a:ext cx="1520675" cy="1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C634A8-0225-4ED1-A9A4-1C1FCD2E78C9}"/>
              </a:ext>
            </a:extLst>
          </p:cNvPr>
          <p:cNvCxnSpPr/>
          <p:nvPr/>
        </p:nvCxnSpPr>
        <p:spPr>
          <a:xfrm flipH="1" flipV="1">
            <a:off x="7354421" y="4533900"/>
            <a:ext cx="524509" cy="15980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55BA141B-F98C-49D9-BF6B-3DCBD065687F}"/>
              </a:ext>
            </a:extLst>
          </p:cNvPr>
          <p:cNvSpPr txBox="1"/>
          <p:nvPr/>
        </p:nvSpPr>
        <p:spPr>
          <a:xfrm>
            <a:off x="7220896" y="6134785"/>
            <a:ext cx="2622449" cy="646331"/>
          </a:xfrm>
          <a:prstGeom prst="rect">
            <a:avLst/>
          </a:prstGeom>
          <a:noFill/>
        </p:spPr>
        <p:txBody>
          <a:bodyPr wrap="none" rtlCol="0">
            <a:spAutoFit/>
          </a:bodyPr>
          <a:lstStyle/>
          <a:p>
            <a:r>
              <a:rPr lang="en-GB" dirty="0">
                <a:solidFill>
                  <a:schemeClr val="accent2">
                    <a:lumMod val="75000"/>
                  </a:schemeClr>
                </a:solidFill>
              </a:rPr>
              <a:t>Thermally </a:t>
            </a:r>
            <a:r>
              <a:rPr lang="en-GB" dirty="0" err="1">
                <a:solidFill>
                  <a:schemeClr val="accent2">
                    <a:lumMod val="75000"/>
                  </a:schemeClr>
                </a:solidFill>
              </a:rPr>
              <a:t>activcated</a:t>
            </a:r>
            <a:r>
              <a:rPr lang="en-GB" dirty="0">
                <a:solidFill>
                  <a:schemeClr val="accent2">
                    <a:lumMod val="75000"/>
                  </a:schemeClr>
                </a:solidFill>
              </a:rPr>
              <a:t> CT;</a:t>
            </a:r>
          </a:p>
          <a:p>
            <a:r>
              <a:rPr lang="en-GB" dirty="0">
                <a:solidFill>
                  <a:schemeClr val="accent2">
                    <a:lumMod val="75000"/>
                  </a:schemeClr>
                </a:solidFill>
              </a:rPr>
              <a:t>Onset of Inverted Marcus </a:t>
            </a:r>
            <a:endParaRPr lang="nl-NL" dirty="0">
              <a:solidFill>
                <a:schemeClr val="accent2">
                  <a:lumMod val="75000"/>
                </a:schemeClr>
              </a:solidFill>
            </a:endParaRPr>
          </a:p>
        </p:txBody>
      </p:sp>
      <p:cxnSp>
        <p:nvCxnSpPr>
          <p:cNvPr id="19" name="Straight Arrow Connector 18">
            <a:extLst>
              <a:ext uri="{FF2B5EF4-FFF2-40B4-BE49-F238E27FC236}">
                <a16:creationId xmlns:a16="http://schemas.microsoft.com/office/drawing/2014/main" id="{F75686F0-4B2B-47A6-9803-ABE8AECCEBD6}"/>
              </a:ext>
            </a:extLst>
          </p:cNvPr>
          <p:cNvCxnSpPr/>
          <p:nvPr/>
        </p:nvCxnSpPr>
        <p:spPr>
          <a:xfrm flipH="1" flipV="1">
            <a:off x="7878930" y="5057775"/>
            <a:ext cx="2665245" cy="1074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114D396-E519-40E5-9627-E2237A3E96BE}"/>
              </a:ext>
            </a:extLst>
          </p:cNvPr>
          <p:cNvSpPr txBox="1"/>
          <p:nvPr/>
        </p:nvSpPr>
        <p:spPr>
          <a:xfrm>
            <a:off x="9982200" y="6172200"/>
            <a:ext cx="1765676" cy="369332"/>
          </a:xfrm>
          <a:prstGeom prst="rect">
            <a:avLst/>
          </a:prstGeom>
          <a:noFill/>
        </p:spPr>
        <p:txBody>
          <a:bodyPr wrap="none" rtlCol="0">
            <a:spAutoFit/>
          </a:bodyPr>
          <a:lstStyle/>
          <a:p>
            <a:r>
              <a:rPr lang="en-GB" dirty="0" err="1"/>
              <a:t>Activationless</a:t>
            </a:r>
            <a:r>
              <a:rPr lang="en-GB" dirty="0"/>
              <a:t> CT</a:t>
            </a:r>
            <a:endParaRPr lang="nl-NL" dirty="0"/>
          </a:p>
        </p:txBody>
      </p:sp>
    </p:spTree>
    <p:extLst>
      <p:ext uri="{BB962C8B-B14F-4D97-AF65-F5344CB8AC3E}">
        <p14:creationId xmlns:p14="http://schemas.microsoft.com/office/powerpoint/2010/main" val="176766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7E223B-E2FA-4569-AC30-BFE1C34C5F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075" y="-2705100"/>
            <a:ext cx="4978400" cy="8229600"/>
          </a:xfrm>
          <a:prstGeom prst="rect">
            <a:avLst/>
          </a:prstGeom>
          <a:noFill/>
          <a:ln>
            <a:noFill/>
          </a:ln>
        </p:spPr>
      </p:pic>
      <p:cxnSp>
        <p:nvCxnSpPr>
          <p:cNvPr id="5" name="Straight Arrow Connector 4">
            <a:extLst>
              <a:ext uri="{FF2B5EF4-FFF2-40B4-BE49-F238E27FC236}">
                <a16:creationId xmlns:a16="http://schemas.microsoft.com/office/drawing/2014/main" id="{C0245845-F9DF-453E-ADEA-E69BEEFD7086}"/>
              </a:ext>
            </a:extLst>
          </p:cNvPr>
          <p:cNvCxnSpPr/>
          <p:nvPr/>
        </p:nvCxnSpPr>
        <p:spPr>
          <a:xfrm flipV="1">
            <a:off x="4457700" y="4905375"/>
            <a:ext cx="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8105E1-1377-4937-B5DB-0C7927545BE9}"/>
              </a:ext>
            </a:extLst>
          </p:cNvPr>
          <p:cNvSpPr txBox="1"/>
          <p:nvPr/>
        </p:nvSpPr>
        <p:spPr>
          <a:xfrm>
            <a:off x="3604552" y="5524500"/>
            <a:ext cx="2405723" cy="369332"/>
          </a:xfrm>
          <a:prstGeom prst="rect">
            <a:avLst/>
          </a:prstGeom>
          <a:noFill/>
        </p:spPr>
        <p:txBody>
          <a:bodyPr wrap="none" rtlCol="0">
            <a:spAutoFit/>
          </a:bodyPr>
          <a:lstStyle/>
          <a:p>
            <a:r>
              <a:rPr lang="en-GB" dirty="0"/>
              <a:t>Broad – strong coupling</a:t>
            </a:r>
            <a:endParaRPr lang="nl-NL" dirty="0"/>
          </a:p>
        </p:txBody>
      </p:sp>
      <p:cxnSp>
        <p:nvCxnSpPr>
          <p:cNvPr id="7" name="Straight Arrow Connector 6">
            <a:extLst>
              <a:ext uri="{FF2B5EF4-FFF2-40B4-BE49-F238E27FC236}">
                <a16:creationId xmlns:a16="http://schemas.microsoft.com/office/drawing/2014/main" id="{9DDB76E9-E702-4927-B6CB-593EEA5FE20C}"/>
              </a:ext>
            </a:extLst>
          </p:cNvPr>
          <p:cNvCxnSpPr/>
          <p:nvPr/>
        </p:nvCxnSpPr>
        <p:spPr>
          <a:xfrm flipV="1">
            <a:off x="4676775" y="4905374"/>
            <a:ext cx="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3F3BF6-F289-47FF-A707-FF0552F46275}"/>
              </a:ext>
            </a:extLst>
          </p:cNvPr>
          <p:cNvCxnSpPr/>
          <p:nvPr/>
        </p:nvCxnSpPr>
        <p:spPr>
          <a:xfrm flipV="1">
            <a:off x="6734175" y="4933950"/>
            <a:ext cx="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B65CBF8-932B-46FD-8EFC-DB0BB2BBCD5D}"/>
              </a:ext>
            </a:extLst>
          </p:cNvPr>
          <p:cNvSpPr txBox="1"/>
          <p:nvPr/>
        </p:nvSpPr>
        <p:spPr>
          <a:xfrm>
            <a:off x="5881027" y="5553075"/>
            <a:ext cx="2452338" cy="369332"/>
          </a:xfrm>
          <a:prstGeom prst="rect">
            <a:avLst/>
          </a:prstGeom>
          <a:noFill/>
        </p:spPr>
        <p:txBody>
          <a:bodyPr wrap="none" rtlCol="0">
            <a:spAutoFit/>
          </a:bodyPr>
          <a:lstStyle/>
          <a:p>
            <a:r>
              <a:rPr lang="en-GB" dirty="0"/>
              <a:t>Narrow – weak coupling</a:t>
            </a:r>
            <a:endParaRPr lang="nl-NL" dirty="0"/>
          </a:p>
        </p:txBody>
      </p:sp>
      <p:cxnSp>
        <p:nvCxnSpPr>
          <p:cNvPr id="10" name="Straight Arrow Connector 9">
            <a:extLst>
              <a:ext uri="{FF2B5EF4-FFF2-40B4-BE49-F238E27FC236}">
                <a16:creationId xmlns:a16="http://schemas.microsoft.com/office/drawing/2014/main" id="{6D3D591A-E19F-4582-835A-CE65578FC442}"/>
              </a:ext>
            </a:extLst>
          </p:cNvPr>
          <p:cNvCxnSpPr/>
          <p:nvPr/>
        </p:nvCxnSpPr>
        <p:spPr>
          <a:xfrm flipV="1">
            <a:off x="6953250" y="4933949"/>
            <a:ext cx="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27BB15-B49C-47AF-A3BD-35AE3988B8E3}"/>
              </a:ext>
            </a:extLst>
          </p:cNvPr>
          <p:cNvSpPr txBox="1"/>
          <p:nvPr/>
        </p:nvSpPr>
        <p:spPr>
          <a:xfrm>
            <a:off x="2038350" y="2743200"/>
            <a:ext cx="907556" cy="369332"/>
          </a:xfrm>
          <a:prstGeom prst="rect">
            <a:avLst/>
          </a:prstGeom>
          <a:noFill/>
        </p:spPr>
        <p:txBody>
          <a:bodyPr wrap="none" rtlCol="0">
            <a:spAutoFit/>
          </a:bodyPr>
          <a:lstStyle/>
          <a:p>
            <a:r>
              <a:rPr lang="en-GB" dirty="0"/>
              <a:t>NEXAFS</a:t>
            </a:r>
            <a:endParaRPr lang="nl-NL" dirty="0"/>
          </a:p>
        </p:txBody>
      </p:sp>
    </p:spTree>
    <p:extLst>
      <p:ext uri="{BB962C8B-B14F-4D97-AF65-F5344CB8AC3E}">
        <p14:creationId xmlns:p14="http://schemas.microsoft.com/office/powerpoint/2010/main" val="3496980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9451</TotalTime>
  <Words>126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Nijhuis, C.A. (TNW)</dc:creator>
  <cp:lastModifiedBy>Francis Adoah</cp:lastModifiedBy>
  <cp:revision>7</cp:revision>
  <dcterms:created xsi:type="dcterms:W3CDTF">2021-02-22T09:58:09Z</dcterms:created>
  <dcterms:modified xsi:type="dcterms:W3CDTF">2021-03-02T10:36:28Z</dcterms:modified>
</cp:coreProperties>
</file>