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1" r:id="rId3"/>
    <p:sldId id="28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8B40-94D0-410B-82A9-BA05E9A83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AF488-9F66-4734-9F23-6E541AB5E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25E09-FD05-4DD3-9623-F00C5DAB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039E-A1F6-47CB-9256-48294F14337B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7DA8A-2BA1-4F0E-B759-8728BE85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82591-A7A1-4304-965E-76615FD2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1B90-3807-4E8F-8D57-1032BF42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BC6E-5D37-41ED-9B43-AC1384EA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D3997-8BC4-440A-992E-AE9B6973D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4D3CB-D63E-4577-9EC0-54439AB3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039E-A1F6-47CB-9256-48294F14337B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077D-A25F-463F-BA56-F0576EB7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2DDB6-F09B-4D45-BDC2-A31E7128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1B90-3807-4E8F-8D57-1032BF42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4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A0775-BA44-4E81-B0E1-BFD4EB149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5FDD3-F4CB-4A63-8C1A-2BB54B55B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4C58-3499-41DA-BF3D-7C5FB714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039E-A1F6-47CB-9256-48294F14337B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A33B-649C-4DD3-A6ED-652A17C2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DBFE2-219E-457C-BE78-B8CF6A0B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1B90-3807-4E8F-8D57-1032BF42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1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3020-35B8-47B2-A9B8-EED0B9ED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9DBA-44EF-45AA-9F9B-C37D64A4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1BE4-3DFB-483A-B034-BBA20554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039E-A1F6-47CB-9256-48294F14337B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EE2C-9439-4922-A182-B201E2B6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F0B96-66C9-45E5-B4CF-5AF4ACDB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1B90-3807-4E8F-8D57-1032BF42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71DC-403F-4D50-B9AA-D1438FF3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87C9A-A4A9-43D9-AF31-4ED7A069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1DFF-8BDA-499C-951F-EA51E67A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039E-A1F6-47CB-9256-48294F14337B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26C7D-0921-4EAD-949A-5B18E6CC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CE3B2-B6E5-478F-9BA4-2B4DBD85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1B90-3807-4E8F-8D57-1032BF42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64B2-0AF3-4897-8B0C-EE9CBF5A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14A7-8978-4705-B442-E194E4320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D0D52-AA7C-486A-A5B0-25F852CB5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68B2D-B60C-46E6-8727-5A274F36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039E-A1F6-47CB-9256-48294F14337B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D937F-4D6B-4F2A-A0CA-A31017E5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26EB5-375E-461E-B41D-DA7B5C88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1B90-3807-4E8F-8D57-1032BF42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2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EC87-A3A5-4F10-958D-7C4FA262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B7EA1-ADAA-445D-A520-CD1A2EF6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E81C7-19FA-4156-BFA1-72B4A8E3B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8EFFA-781F-4F99-9A7C-15D270E63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C256F-4A54-4D5F-800D-234646262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15F51-3FDF-49B9-8DFD-DE7C6BEC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039E-A1F6-47CB-9256-48294F14337B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00744-DC43-4956-AE1C-ED0207C4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26661-6CC8-41CE-8B13-B42B6DCE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1B90-3807-4E8F-8D57-1032BF42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BE36-38B1-4A12-99FD-79C34AA1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2EE95-ADAB-44CC-84D1-F0C3B587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039E-A1F6-47CB-9256-48294F14337B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C290A-CECF-478A-829F-5B6E9664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56F23-4968-4F20-B849-C7E0F52F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1B90-3807-4E8F-8D57-1032BF42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3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EC53E-FC8E-442D-A292-6B2624F4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039E-A1F6-47CB-9256-48294F14337B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09074-C675-4061-9B52-56209CF9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6588E-A817-485B-A2F4-B4360733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1B90-3807-4E8F-8D57-1032BF42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E969-5ADD-415A-8672-278C71DC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5527-2A9A-4B0C-B877-027731A9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BB416-53E3-4DEE-BF2F-3D918EFB5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F23E1-8621-48A1-8416-EC5A8E22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039E-A1F6-47CB-9256-48294F14337B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D5B80-7CF4-434A-A538-66E7A77E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12E43-2439-4E09-8B8D-AF4CC8C0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1B90-3807-4E8F-8D57-1032BF42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B6AD-B583-454B-87DB-2674B85C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CC00B-E82C-41D4-94CB-34EE5D66A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98C28-395D-4835-ACB1-196FB1EA2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1E840-6DC1-4451-8F5D-99020285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039E-A1F6-47CB-9256-48294F14337B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27A7A-F143-4D10-8516-8AC2B49A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A4FE7-C227-4FF9-944C-B349AFD6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1B90-3807-4E8F-8D57-1032BF42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9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E9AD4-9FC8-46E7-909F-8BBD240C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04D95-C456-43A6-9C50-E54FC8D89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D94E3-AB9B-4258-A01A-C5A1BBE5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039E-A1F6-47CB-9256-48294F14337B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A505-8E67-4F07-B6AF-B06651B7A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B062C-0FCB-4AAB-B3B4-3ED94189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01B90-3807-4E8F-8D57-1032BF42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C4EC-C759-4B12-BB24-CCAC8E1C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dirty="0">
                <a:solidFill>
                  <a:srgbClr val="FF0000"/>
                </a:solidFill>
              </a:rPr>
              <a:t>Probability 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D07F-E0AB-411D-90DC-0733D212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Francis  Adoah</a:t>
            </a:r>
          </a:p>
        </p:txBody>
      </p:sp>
    </p:spTree>
    <p:extLst>
      <p:ext uri="{BB962C8B-B14F-4D97-AF65-F5344CB8AC3E}">
        <p14:creationId xmlns:p14="http://schemas.microsoft.com/office/powerpoint/2010/main" val="206201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F02C-29C6-48D7-9505-97D684C6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Please read!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59CBB-8668-4BA4-8573-79C0C93F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slide has the probabilities.</a:t>
            </a:r>
          </a:p>
          <a:p>
            <a:r>
              <a:rPr lang="en-US" dirty="0"/>
              <a:t>After a scan rate of 10mv/s. The probability  ramped up to 1.0 and came back to 0.12. </a:t>
            </a:r>
          </a:p>
          <a:p>
            <a:r>
              <a:rPr lang="en-US" dirty="0"/>
              <a:t>I used 0.12 as the initial limit on the probability parameter but it turns out the scan rate of 14mv/s still starts at zero instead of 0.12.</a:t>
            </a:r>
          </a:p>
          <a:p>
            <a:r>
              <a:rPr lang="en-US" dirty="0"/>
              <a:t>I have tried all other scan rates usually  changing the initial limit of the probability and all turns out to be starting from zero.</a:t>
            </a:r>
          </a:p>
          <a:p>
            <a:r>
              <a:rPr lang="en-US" dirty="0"/>
              <a:t>This is something you could look at before I move forward.</a:t>
            </a:r>
          </a:p>
        </p:txBody>
      </p:sp>
    </p:spTree>
    <p:extLst>
      <p:ext uri="{BB962C8B-B14F-4D97-AF65-F5344CB8AC3E}">
        <p14:creationId xmlns:p14="http://schemas.microsoft.com/office/powerpoint/2010/main" val="357320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85C85F8-7C58-4B86-914F-BB324CFDC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1" y="387796"/>
            <a:ext cx="1903091" cy="1656438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D570F9-4B34-4B88-93A9-C27A33163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18" y="408314"/>
            <a:ext cx="1921490" cy="165643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1C58219-469D-43B5-A95A-790196104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908" y="387796"/>
            <a:ext cx="1921490" cy="171915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8D79A82-A11B-43B7-8474-C6E72EE558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398" y="408314"/>
            <a:ext cx="1784598" cy="174966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087599E-4E62-4B47-A283-61CDFCB21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4" y="201352"/>
            <a:ext cx="2280267" cy="1842882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A34FD073-5972-4166-8DF5-070B4D4FD8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879" y="236688"/>
            <a:ext cx="2177710" cy="1842882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061DA318-62C7-4B24-B692-B9325C5F51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" y="2376860"/>
            <a:ext cx="1999205" cy="1656438"/>
          </a:xfrm>
          <a:prstGeom prst="rect">
            <a:avLst/>
          </a:prstGeom>
        </p:spPr>
      </p:pic>
      <p:pic>
        <p:nvPicPr>
          <p:cNvPr id="17" name="Picture 16" descr="Chart&#10;&#10;Description automatically generated with medium confidence">
            <a:extLst>
              <a:ext uri="{FF2B5EF4-FFF2-40B4-BE49-F238E27FC236}">
                <a16:creationId xmlns:a16="http://schemas.microsoft.com/office/drawing/2014/main" id="{75BEE023-60C9-4166-9384-7EDAC32266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58" y="2376860"/>
            <a:ext cx="1999205" cy="1719152"/>
          </a:xfrm>
          <a:prstGeom prst="rect">
            <a:avLst/>
          </a:prstGeom>
        </p:spPr>
      </p:pic>
      <p:pic>
        <p:nvPicPr>
          <p:cNvPr id="19" name="Picture 18" descr="Chart&#10;&#10;Description automatically generated with low confidence">
            <a:extLst>
              <a:ext uri="{FF2B5EF4-FFF2-40B4-BE49-F238E27FC236}">
                <a16:creationId xmlns:a16="http://schemas.microsoft.com/office/drawing/2014/main" id="{9CE0CC28-7384-45F6-8EE5-646BB8C195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460" y="2390330"/>
            <a:ext cx="2050237" cy="1749669"/>
          </a:xfrm>
          <a:prstGeom prst="rect">
            <a:avLst/>
          </a:prstGeom>
        </p:spPr>
      </p:pic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5ED14289-9D85-4127-B66A-233E900098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77" y="2405588"/>
            <a:ext cx="2167674" cy="1719151"/>
          </a:xfrm>
          <a:prstGeom prst="rect">
            <a:avLst/>
          </a:prstGeom>
        </p:spPr>
      </p:pic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59262C43-C9CE-4E18-BA0C-6812B3AE46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14" y="2376861"/>
            <a:ext cx="2078038" cy="1803806"/>
          </a:xfrm>
          <a:prstGeom prst="rect">
            <a:avLst/>
          </a:prstGeom>
        </p:spPr>
      </p:pic>
      <p:pic>
        <p:nvPicPr>
          <p:cNvPr id="25" name="Picture 24" descr="A picture containing chart&#10;&#10;Description automatically generated">
            <a:extLst>
              <a:ext uri="{FF2B5EF4-FFF2-40B4-BE49-F238E27FC236}">
                <a16:creationId xmlns:a16="http://schemas.microsoft.com/office/drawing/2014/main" id="{33ABA63A-F7EA-4DC5-8898-CAFBD7BCBA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7" y="4408120"/>
            <a:ext cx="1999205" cy="19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3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9867</TotalTime>
  <Words>104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                    Probability  issues</vt:lpstr>
      <vt:lpstr>Please read!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Fittings</dc:title>
  <dc:creator>Francis Adoah</dc:creator>
  <cp:lastModifiedBy>Francis Adoah</cp:lastModifiedBy>
  <cp:revision>4</cp:revision>
  <dcterms:created xsi:type="dcterms:W3CDTF">2021-10-14T01:30:52Z</dcterms:created>
  <dcterms:modified xsi:type="dcterms:W3CDTF">2021-10-23T14:47:07Z</dcterms:modified>
</cp:coreProperties>
</file>