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4AEF-8BCE-8145-8A46-5689B94BD42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CAF8-1A86-4842-BC98-4EE74E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REMOTE ASSET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FILETYPE</a:t>
            </a:r>
            <a:r>
              <a:rPr lang="en-US" sz="3600" b="1" smtClean="0">
                <a:latin typeface="Arial" charset="0"/>
                <a:ea typeface="Arial" charset="0"/>
                <a:cs typeface="Arial" charset="0"/>
              </a:rPr>
              <a:t>: PPTX</a:t>
            </a:r>
            <a:endParaRPr lang="en-US" sz="3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REMOTE ASSET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ASSET</dc:title>
  <dc:creator>Josh Lenius</dc:creator>
  <cp:lastModifiedBy>Josh Lenius</cp:lastModifiedBy>
  <cp:revision>2</cp:revision>
  <dcterms:created xsi:type="dcterms:W3CDTF">2018-03-05T19:33:39Z</dcterms:created>
  <dcterms:modified xsi:type="dcterms:W3CDTF">2018-03-05T19:34:38Z</dcterms:modified>
</cp:coreProperties>
</file>