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9A9"/>
    <a:srgbClr val="E1CCF0"/>
    <a:srgbClr val="7289DA"/>
    <a:srgbClr val="B9BBBE"/>
    <a:srgbClr val="2F3136"/>
    <a:srgbClr val="6C82CF"/>
    <a:srgbClr val="7289E4"/>
    <a:srgbClr val="202225"/>
    <a:srgbClr val="4B5057"/>
    <a:srgbClr val="404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5ECA9-D389-4D6A-912A-5CBD7597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7AE1AE-C1E3-4AE5-9FE0-0A7FB371E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8169B-43D6-47E4-8E56-491B45BC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2020-05-17 Sun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936A6-B50C-47EE-9FC8-576EC4D4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F6BA3-E4DA-4FFE-B7D3-EE51C353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C526C-BA2F-4861-996A-A5583BAE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D4A528-04C4-41D1-8F22-3E08C1B26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2A358-B65A-4992-BDE2-99C1A6C3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2020-05-17 Sun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4A68B-0CB7-4569-AF24-24CD184F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9895C-8CA4-45F3-AE2F-78456C32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95F1AE-E6B9-470D-BA24-544FDFCED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F0AC4F-73CF-4268-9055-B80BD1112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2C0BC-C831-4DB2-A26A-00F9E724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2020-05-17 Sun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80DC0-1FC8-4D43-B12F-B46BE146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760BB-32E7-435E-9DF8-10662870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8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CB841-008A-47E3-AAA2-CADBAC64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31920-9115-481D-A28F-01F02973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8702E-B8CB-40E7-A4CB-3ED8167C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2020-05-17 Sun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193C1-BD35-4AB4-BAC0-63D69FC7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0D7CA-B86C-4C92-A6C6-47C84101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3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F987-7FE3-428B-9CC3-4B20AB6A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D643EE-685A-46C9-A2EB-BB5C61BE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A004A-986C-463F-BAAA-9EE82AF0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2020-05-17 Sun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5A585-C51D-438A-87C7-C71B801C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68186-94D4-4A11-9315-56ECDFA8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2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E73F5-86DF-40A5-AEA8-DE5E71E1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FE839-3A3C-42A5-8122-C3DF79B2C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68E1D2-097C-4B95-A646-C748DC380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A75A26-C187-49AE-9FC4-5B865E86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2020-05-17 Sun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8CF2B-0289-499B-AA96-0F525F7B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6B21E-86F5-49EE-80DC-1A5F304B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DAB65-D85B-4F8D-8434-CBA727E4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51469-D3DE-48A5-AE29-2FD17325D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B07D6F-9B8E-4B9A-A61E-D8435E7FB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CD5FAB-AA70-4AC3-B891-958AF22CC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2933B7-B69F-4597-9078-CA119725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E2669-D8F4-421A-98AC-11A22308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2020-05-17 Sun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3AAD6D-650A-48B3-B95B-AC1A5E21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1B6078-3C90-4B43-B3C0-9D6EF506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3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F01E8-1786-4BFA-8E3C-135D1D0F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9E7F49-EF96-4668-9DE8-A588E1D1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2020-05-17 Sun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D5A849-4F8A-4849-A275-6EBB6E84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AE589C-2B99-4BBF-B754-D1AE737A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9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507A54-0CA2-4B0B-AF1C-DE712BEB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2020-05-17 Sun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7A3BD1-30AD-45A5-B8D3-B9D43A28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9FA39B-08CF-497A-BEE0-B307A715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48707-FF2E-49A1-A63C-507C5F23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A493D-0CE8-4373-889D-C602FC2A6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9ED3A-6A15-4A5C-A838-F15F704A2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2E8A5-5D24-4157-8E11-BDAB0A19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2020-05-17 Sun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78F3AC-24D7-4C06-BC69-776B7987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FE509C-FCBC-46A9-A181-3EE4C1CF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6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D523A-5882-4D71-AB2F-48B4C8B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BE12AF-DF37-436E-9E19-E383A2594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73A89-D532-4230-B7D4-77592E0CE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EAEEE-B7E6-4473-9989-97AAC625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2020-05-17 Sun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F2F4E-A06C-430C-B291-7D888E8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6CF8E-16ED-4466-AFC6-5ABD02B0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6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410870-9B74-42E6-AC8C-BE709DC4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E8CE29-D9BE-42B6-9D17-FCD8C6D7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318FE-3F72-40C7-B679-B8AF57802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F7BBE-D5B3-42C8-A2B0-60F3F6C6B364}" type="datetimeFigureOut">
              <a:rPr lang="en-US" smtClean="0"/>
              <a:t>2020-05-17 Sun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8F65A-4364-4820-AA5A-7A066E228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C07D0-D70E-4D57-92EC-A8EF08AB4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AAAE678-74BA-4AF0-8C23-1F2413C30D18}"/>
              </a:ext>
            </a:extLst>
          </p:cNvPr>
          <p:cNvSpPr/>
          <p:nvPr/>
        </p:nvSpPr>
        <p:spPr>
          <a:xfrm>
            <a:off x="1535636" y="842686"/>
            <a:ext cx="9120728" cy="5189624"/>
          </a:xfrm>
          <a:prstGeom prst="rect">
            <a:avLst/>
          </a:prstGeom>
          <a:solidFill>
            <a:srgbClr val="36393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8AC3-F56A-4268-BCBD-EA63B72C2A90}"/>
              </a:ext>
            </a:extLst>
          </p:cNvPr>
          <p:cNvSpPr/>
          <p:nvPr/>
        </p:nvSpPr>
        <p:spPr>
          <a:xfrm>
            <a:off x="2071395" y="1257825"/>
            <a:ext cx="1716833" cy="433038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0CE3B2A8-D334-4CA9-94C4-3D8B60EC2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169" y="3435637"/>
            <a:ext cx="1597538" cy="232944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48B58D-6A28-4415-8AC8-41B35120A8D1}"/>
              </a:ext>
            </a:extLst>
          </p:cNvPr>
          <p:cNvSpPr/>
          <p:nvPr/>
        </p:nvSpPr>
        <p:spPr>
          <a:xfrm>
            <a:off x="2071394" y="5588205"/>
            <a:ext cx="1716833" cy="444106"/>
          </a:xfrm>
          <a:prstGeom prst="rect">
            <a:avLst/>
          </a:prstGeom>
          <a:solidFill>
            <a:srgbClr val="25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CB37BAF-D8DA-42D7-BE66-25CB0A165CC2}"/>
              </a:ext>
            </a:extLst>
          </p:cNvPr>
          <p:cNvSpPr/>
          <p:nvPr/>
        </p:nvSpPr>
        <p:spPr>
          <a:xfrm>
            <a:off x="4289265" y="5051554"/>
            <a:ext cx="550506" cy="139959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750418-6A83-4AC2-81CF-6553ACAAD354}"/>
              </a:ext>
            </a:extLst>
          </p:cNvPr>
          <p:cNvSpPr/>
          <p:nvPr/>
        </p:nvSpPr>
        <p:spPr>
          <a:xfrm>
            <a:off x="8976048" y="1403422"/>
            <a:ext cx="1680315" cy="4628888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EB96B4-DC5E-4331-A5D9-363E374BBDD6}"/>
              </a:ext>
            </a:extLst>
          </p:cNvPr>
          <p:cNvSpPr/>
          <p:nvPr/>
        </p:nvSpPr>
        <p:spPr>
          <a:xfrm>
            <a:off x="2071395" y="993640"/>
            <a:ext cx="1716833" cy="403706"/>
          </a:xfrm>
          <a:prstGeom prst="rect">
            <a:avLst/>
          </a:prstGeom>
          <a:solidFill>
            <a:srgbClr val="2F313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2B317AA-E5BA-4521-9286-DBC58C476E7F}"/>
              </a:ext>
            </a:extLst>
          </p:cNvPr>
          <p:cNvSpPr/>
          <p:nvPr/>
        </p:nvSpPr>
        <p:spPr>
          <a:xfrm>
            <a:off x="4301757" y="948331"/>
            <a:ext cx="2486497" cy="638427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3D795A-EF4E-443F-AE3C-61AE306F1F45}"/>
              </a:ext>
            </a:extLst>
          </p:cNvPr>
          <p:cNvSpPr/>
          <p:nvPr/>
        </p:nvSpPr>
        <p:spPr>
          <a:xfrm>
            <a:off x="3785118" y="998303"/>
            <a:ext cx="6871244" cy="397345"/>
          </a:xfrm>
          <a:prstGeom prst="rect">
            <a:avLst/>
          </a:prstGeom>
          <a:solidFill>
            <a:srgbClr val="3639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E9405B-3058-4719-B97F-AF8F97CAB9DC}"/>
              </a:ext>
            </a:extLst>
          </p:cNvPr>
          <p:cNvSpPr/>
          <p:nvPr/>
        </p:nvSpPr>
        <p:spPr>
          <a:xfrm>
            <a:off x="1535636" y="992227"/>
            <a:ext cx="535760" cy="5038670"/>
          </a:xfrm>
          <a:prstGeom prst="rect">
            <a:avLst/>
          </a:prstGeom>
          <a:solidFill>
            <a:srgbClr val="20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BE6366-21EE-4C79-B0A3-A54ECFCE8198}"/>
              </a:ext>
            </a:extLst>
          </p:cNvPr>
          <p:cNvSpPr/>
          <p:nvPr/>
        </p:nvSpPr>
        <p:spPr>
          <a:xfrm>
            <a:off x="1535635" y="825689"/>
            <a:ext cx="9120727" cy="173267"/>
          </a:xfrm>
          <a:prstGeom prst="rect">
            <a:avLst/>
          </a:prstGeom>
          <a:solidFill>
            <a:srgbClr val="20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EDAF240-43E8-4B43-887C-777A3BFB5772}"/>
              </a:ext>
            </a:extLst>
          </p:cNvPr>
          <p:cNvSpPr/>
          <p:nvPr/>
        </p:nvSpPr>
        <p:spPr>
          <a:xfrm>
            <a:off x="3878428" y="5588205"/>
            <a:ext cx="4994442" cy="337312"/>
          </a:xfrm>
          <a:prstGeom prst="roundRect">
            <a:avLst>
              <a:gd name="adj" fmla="val 18125"/>
            </a:avLst>
          </a:prstGeom>
          <a:solidFill>
            <a:srgbClr val="404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C2FD50B-CF2B-43F0-AB13-8DF93E40861C}"/>
              </a:ext>
            </a:extLst>
          </p:cNvPr>
          <p:cNvSpPr/>
          <p:nvPr/>
        </p:nvSpPr>
        <p:spPr>
          <a:xfrm>
            <a:off x="1568626" y="853374"/>
            <a:ext cx="498434" cy="103729"/>
          </a:xfrm>
          <a:prstGeom prst="roundRect">
            <a:avLst/>
          </a:prstGeom>
          <a:solidFill>
            <a:srgbClr val="404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D7AB43-5C09-4D2F-9ECA-2BFEECF0D6FE}"/>
              </a:ext>
            </a:extLst>
          </p:cNvPr>
          <p:cNvSpPr txBox="1"/>
          <p:nvPr/>
        </p:nvSpPr>
        <p:spPr>
          <a:xfrm rot="5400000">
            <a:off x="3501211" y="1098247"/>
            <a:ext cx="259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D6D7D8"/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&gt;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312DFE7-1A22-429F-883B-D6C63670808F}"/>
              </a:ext>
            </a:extLst>
          </p:cNvPr>
          <p:cNvSpPr/>
          <p:nvPr/>
        </p:nvSpPr>
        <p:spPr>
          <a:xfrm rot="5400000">
            <a:off x="6938831" y="3395360"/>
            <a:ext cx="3883550" cy="92225"/>
          </a:xfrm>
          <a:prstGeom prst="roundRect">
            <a:avLst>
              <a:gd name="adj" fmla="val 50000"/>
            </a:avLst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0DD086C-A5C7-486C-B3C3-72E30A7D06A8}"/>
              </a:ext>
            </a:extLst>
          </p:cNvPr>
          <p:cNvSpPr/>
          <p:nvPr/>
        </p:nvSpPr>
        <p:spPr>
          <a:xfrm rot="5400000">
            <a:off x="8636105" y="5093105"/>
            <a:ext cx="489000" cy="92226"/>
          </a:xfrm>
          <a:prstGeom prst="roundRect">
            <a:avLst>
              <a:gd name="adj" fmla="val 50000"/>
            </a:avLst>
          </a:prstGeom>
          <a:solidFill>
            <a:srgbClr val="20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F443F22-22DD-47A7-A13F-64ACC60CC89A}"/>
              </a:ext>
            </a:extLst>
          </p:cNvPr>
          <p:cNvSpPr/>
          <p:nvPr/>
        </p:nvSpPr>
        <p:spPr>
          <a:xfrm>
            <a:off x="3897802" y="5062612"/>
            <a:ext cx="281889" cy="2818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436D2A2-FF78-4CB1-83E3-9EF3CF777E56}"/>
              </a:ext>
            </a:extLst>
          </p:cNvPr>
          <p:cNvSpPr/>
          <p:nvPr/>
        </p:nvSpPr>
        <p:spPr>
          <a:xfrm>
            <a:off x="4870579" y="5089535"/>
            <a:ext cx="718455" cy="109311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49B0ACF-CC3D-474E-85D3-24AE7AFE3777}"/>
              </a:ext>
            </a:extLst>
          </p:cNvPr>
          <p:cNvSpPr/>
          <p:nvPr/>
        </p:nvSpPr>
        <p:spPr>
          <a:xfrm>
            <a:off x="4296747" y="5226224"/>
            <a:ext cx="1679275" cy="220450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D12B7E7-A30D-4F13-B2ED-82ABE390B279}"/>
              </a:ext>
            </a:extLst>
          </p:cNvPr>
          <p:cNvSpPr/>
          <p:nvPr/>
        </p:nvSpPr>
        <p:spPr>
          <a:xfrm>
            <a:off x="1601109" y="1485327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2150628-6491-4D38-80EE-77394BF1928A}"/>
              </a:ext>
            </a:extLst>
          </p:cNvPr>
          <p:cNvCxnSpPr>
            <a:cxnSpLocks/>
          </p:cNvCxnSpPr>
          <p:nvPr/>
        </p:nvCxnSpPr>
        <p:spPr>
          <a:xfrm>
            <a:off x="1663339" y="1437671"/>
            <a:ext cx="274484" cy="0"/>
          </a:xfrm>
          <a:prstGeom prst="line">
            <a:avLst/>
          </a:prstGeom>
          <a:ln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4E116E57-6E33-4B64-A9C5-A499442DE68E}"/>
              </a:ext>
            </a:extLst>
          </p:cNvPr>
          <p:cNvSpPr/>
          <p:nvPr/>
        </p:nvSpPr>
        <p:spPr>
          <a:xfrm>
            <a:off x="1601109" y="1006227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1D58A90-4017-4C73-93CB-F269EC283D82}"/>
              </a:ext>
            </a:extLst>
          </p:cNvPr>
          <p:cNvSpPr/>
          <p:nvPr/>
        </p:nvSpPr>
        <p:spPr>
          <a:xfrm>
            <a:off x="1601109" y="1911859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8A05D2E-A3C9-4BB7-AD0A-8A948F4BA364}"/>
              </a:ext>
            </a:extLst>
          </p:cNvPr>
          <p:cNvSpPr/>
          <p:nvPr/>
        </p:nvSpPr>
        <p:spPr>
          <a:xfrm>
            <a:off x="1601109" y="2338391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B3B670B-244C-409C-B934-3671F2B34B03}"/>
              </a:ext>
            </a:extLst>
          </p:cNvPr>
          <p:cNvSpPr/>
          <p:nvPr/>
        </p:nvSpPr>
        <p:spPr>
          <a:xfrm>
            <a:off x="1601109" y="2764923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B5626AB-415B-4DF6-8ED3-5C80304AFE08}"/>
              </a:ext>
            </a:extLst>
          </p:cNvPr>
          <p:cNvSpPr/>
          <p:nvPr/>
        </p:nvSpPr>
        <p:spPr>
          <a:xfrm>
            <a:off x="1601109" y="3191455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043118B-84A9-4638-A67D-7DF4E370F259}"/>
              </a:ext>
            </a:extLst>
          </p:cNvPr>
          <p:cNvSpPr/>
          <p:nvPr/>
        </p:nvSpPr>
        <p:spPr>
          <a:xfrm>
            <a:off x="1601109" y="3617987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86622D1-303D-45AE-96B3-F7E136A5EAA6}"/>
              </a:ext>
            </a:extLst>
          </p:cNvPr>
          <p:cNvSpPr/>
          <p:nvPr/>
        </p:nvSpPr>
        <p:spPr>
          <a:xfrm>
            <a:off x="1601109" y="4044519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FB232FC-3A6F-4959-87DC-EA879549D76C}"/>
              </a:ext>
            </a:extLst>
          </p:cNvPr>
          <p:cNvSpPr/>
          <p:nvPr/>
        </p:nvSpPr>
        <p:spPr>
          <a:xfrm>
            <a:off x="1601109" y="4471051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788FA86-A81D-46A8-85E5-2EA2B48F8B9C}"/>
              </a:ext>
            </a:extLst>
          </p:cNvPr>
          <p:cNvSpPr/>
          <p:nvPr/>
        </p:nvSpPr>
        <p:spPr>
          <a:xfrm>
            <a:off x="1601109" y="4901351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2EEB1D9-41DE-4F12-965E-5BB316DB66E0}"/>
              </a:ext>
            </a:extLst>
          </p:cNvPr>
          <p:cNvSpPr/>
          <p:nvPr/>
        </p:nvSpPr>
        <p:spPr>
          <a:xfrm>
            <a:off x="1601109" y="5331652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그림 62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26DC4A69-9FB1-4BD5-86DF-A08655D68F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02"/>
          <a:stretch/>
        </p:blipFill>
        <p:spPr>
          <a:xfrm>
            <a:off x="1599395" y="5765005"/>
            <a:ext cx="402371" cy="265892"/>
          </a:xfrm>
          <a:prstGeom prst="rect">
            <a:avLst/>
          </a:prstGeom>
        </p:spPr>
      </p:pic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EC4CB02-2C6D-4889-A6FB-87E0DDFE9F17}"/>
              </a:ext>
            </a:extLst>
          </p:cNvPr>
          <p:cNvSpPr/>
          <p:nvPr/>
        </p:nvSpPr>
        <p:spPr>
          <a:xfrm>
            <a:off x="4289265" y="4385621"/>
            <a:ext cx="550506" cy="139959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F6BB0C5-DBC0-4D53-A5C3-E659543214F9}"/>
              </a:ext>
            </a:extLst>
          </p:cNvPr>
          <p:cNvSpPr/>
          <p:nvPr/>
        </p:nvSpPr>
        <p:spPr>
          <a:xfrm>
            <a:off x="3897802" y="4396679"/>
            <a:ext cx="281889" cy="28188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6C076-A01F-4B12-8B25-52D5D9F422EA}"/>
              </a:ext>
            </a:extLst>
          </p:cNvPr>
          <p:cNvSpPr/>
          <p:nvPr/>
        </p:nvSpPr>
        <p:spPr>
          <a:xfrm>
            <a:off x="4870579" y="4423602"/>
            <a:ext cx="718455" cy="109311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5EEDF49-8338-42A5-9F97-F09267AB3088}"/>
              </a:ext>
            </a:extLst>
          </p:cNvPr>
          <p:cNvSpPr/>
          <p:nvPr/>
        </p:nvSpPr>
        <p:spPr>
          <a:xfrm>
            <a:off x="4296747" y="4560290"/>
            <a:ext cx="2736940" cy="397345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0379736-80A1-4A0B-A7E7-993F2E4EB1B0}"/>
              </a:ext>
            </a:extLst>
          </p:cNvPr>
          <p:cNvSpPr/>
          <p:nvPr/>
        </p:nvSpPr>
        <p:spPr>
          <a:xfrm>
            <a:off x="4289265" y="3917533"/>
            <a:ext cx="550506" cy="139959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9B758C1-FFDE-4CE7-96A7-6738F7851747}"/>
              </a:ext>
            </a:extLst>
          </p:cNvPr>
          <p:cNvSpPr/>
          <p:nvPr/>
        </p:nvSpPr>
        <p:spPr>
          <a:xfrm>
            <a:off x="3897802" y="3928591"/>
            <a:ext cx="281889" cy="28188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0C92203-C199-453B-A632-A1DD38928A79}"/>
              </a:ext>
            </a:extLst>
          </p:cNvPr>
          <p:cNvSpPr/>
          <p:nvPr/>
        </p:nvSpPr>
        <p:spPr>
          <a:xfrm>
            <a:off x="4870579" y="3955514"/>
            <a:ext cx="718455" cy="109311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530FDFA-9968-4B73-B613-8011B257BB95}"/>
              </a:ext>
            </a:extLst>
          </p:cNvPr>
          <p:cNvSpPr/>
          <p:nvPr/>
        </p:nvSpPr>
        <p:spPr>
          <a:xfrm>
            <a:off x="4296747" y="4092203"/>
            <a:ext cx="2029408" cy="199498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2969705-89C9-4889-A370-FE050E70358D}"/>
              </a:ext>
            </a:extLst>
          </p:cNvPr>
          <p:cNvSpPr/>
          <p:nvPr/>
        </p:nvSpPr>
        <p:spPr>
          <a:xfrm>
            <a:off x="4289265" y="2637757"/>
            <a:ext cx="550506" cy="139959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0FE8D20-2507-4B04-A915-8B9D9837CC5D}"/>
              </a:ext>
            </a:extLst>
          </p:cNvPr>
          <p:cNvSpPr/>
          <p:nvPr/>
        </p:nvSpPr>
        <p:spPr>
          <a:xfrm>
            <a:off x="3897802" y="2648815"/>
            <a:ext cx="281889" cy="2818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E4446233-CB29-4C66-81FE-E799FD2577BF}"/>
              </a:ext>
            </a:extLst>
          </p:cNvPr>
          <p:cNvSpPr/>
          <p:nvPr/>
        </p:nvSpPr>
        <p:spPr>
          <a:xfrm>
            <a:off x="4870579" y="2675738"/>
            <a:ext cx="718455" cy="109311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09EB65A-5881-4F6B-AAAF-FA7D8846B037}"/>
              </a:ext>
            </a:extLst>
          </p:cNvPr>
          <p:cNvSpPr/>
          <p:nvPr/>
        </p:nvSpPr>
        <p:spPr>
          <a:xfrm>
            <a:off x="4296747" y="2812427"/>
            <a:ext cx="3298372" cy="997018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85AD42D-9636-4A19-8C98-E4713197D532}"/>
              </a:ext>
            </a:extLst>
          </p:cNvPr>
          <p:cNvSpPr/>
          <p:nvPr/>
        </p:nvSpPr>
        <p:spPr>
          <a:xfrm>
            <a:off x="4294275" y="1716573"/>
            <a:ext cx="550506" cy="139959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12B040A-A985-4C16-867F-B00D95EA1D3B}"/>
              </a:ext>
            </a:extLst>
          </p:cNvPr>
          <p:cNvSpPr/>
          <p:nvPr/>
        </p:nvSpPr>
        <p:spPr>
          <a:xfrm>
            <a:off x="3902812" y="1727631"/>
            <a:ext cx="281889" cy="281889"/>
          </a:xfrm>
          <a:prstGeom prst="ellipse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A0020E3-7E1E-4C58-94CD-6D81C9C4D270}"/>
              </a:ext>
            </a:extLst>
          </p:cNvPr>
          <p:cNvSpPr/>
          <p:nvPr/>
        </p:nvSpPr>
        <p:spPr>
          <a:xfrm>
            <a:off x="4875589" y="1754554"/>
            <a:ext cx="718455" cy="109311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E60FB7B-198F-45C0-8C58-F6B204AAAD9E}"/>
              </a:ext>
            </a:extLst>
          </p:cNvPr>
          <p:cNvSpPr/>
          <p:nvPr/>
        </p:nvSpPr>
        <p:spPr>
          <a:xfrm>
            <a:off x="4301757" y="1891242"/>
            <a:ext cx="2486497" cy="638427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A75F6CA-AA91-4FE8-8478-FC61411D2EF5}"/>
              </a:ext>
            </a:extLst>
          </p:cNvPr>
          <p:cNvSpPr/>
          <p:nvPr/>
        </p:nvSpPr>
        <p:spPr>
          <a:xfrm>
            <a:off x="2161596" y="5669313"/>
            <a:ext cx="281889" cy="2818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397D21CE-9D38-4224-BC51-69943450B1E9}"/>
              </a:ext>
            </a:extLst>
          </p:cNvPr>
          <p:cNvSpPr/>
          <p:nvPr/>
        </p:nvSpPr>
        <p:spPr>
          <a:xfrm>
            <a:off x="2522087" y="5667525"/>
            <a:ext cx="550506" cy="139959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698D565-9BF7-49D1-8500-585D86618920}"/>
              </a:ext>
            </a:extLst>
          </p:cNvPr>
          <p:cNvSpPr/>
          <p:nvPr/>
        </p:nvSpPr>
        <p:spPr>
          <a:xfrm>
            <a:off x="2522087" y="5841485"/>
            <a:ext cx="333501" cy="103782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5037CA16-C47B-4C2C-A4EB-1A7E8835D2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6448" b="20346"/>
          <a:stretch/>
        </p:blipFill>
        <p:spPr>
          <a:xfrm>
            <a:off x="7768071" y="5634068"/>
            <a:ext cx="1017468" cy="237538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076FD355-1FA3-484B-9CEA-A9DB150FC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260" y="1030591"/>
            <a:ext cx="743054" cy="333422"/>
          </a:xfrm>
          <a:prstGeom prst="rect">
            <a:avLst/>
          </a:prstGeom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47C834E-D5EA-4C92-8595-351EC159E924}"/>
              </a:ext>
            </a:extLst>
          </p:cNvPr>
          <p:cNvSpPr/>
          <p:nvPr/>
        </p:nvSpPr>
        <p:spPr>
          <a:xfrm>
            <a:off x="8410220" y="1076285"/>
            <a:ext cx="1310098" cy="240839"/>
          </a:xfrm>
          <a:prstGeom prst="roundRect">
            <a:avLst>
              <a:gd name="adj" fmla="val 9593"/>
            </a:avLst>
          </a:prstGeom>
          <a:solidFill>
            <a:srgbClr val="20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09C90E3E-4C51-4501-A6E9-3F2053273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4992" y="1087390"/>
            <a:ext cx="219106" cy="200053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0C81902-A32F-4959-AC5C-88E6DDDD1A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2760" y="1047338"/>
            <a:ext cx="1025412" cy="299079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869C48EF-09C9-43D1-AE55-790312D7E0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6018" y="1036203"/>
            <a:ext cx="344797" cy="279121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72DE57F3-EB53-4090-8574-70925124F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2593" y="5698456"/>
            <a:ext cx="692378" cy="23079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E6693B0B-DBAE-412F-9D04-ACBBD48345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7735" y="5621075"/>
            <a:ext cx="323895" cy="295316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48280A73-C723-4403-85A3-9CA938E8903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1494"/>
          <a:stretch/>
        </p:blipFill>
        <p:spPr>
          <a:xfrm>
            <a:off x="9996733" y="834877"/>
            <a:ext cx="659629" cy="164842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E4982766-0DBB-4B23-B851-E5D3A3A1E2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4172" y="1067023"/>
            <a:ext cx="1137340" cy="314584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C0845CF9-6C8A-44F8-9BAE-6ECD3BF874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8392" y="1074179"/>
            <a:ext cx="2859098" cy="223616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E61782C0-5A7C-4A56-A757-0236B1074A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48733" y="1485327"/>
            <a:ext cx="1539927" cy="18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8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7B3230A-E9DF-4814-96A5-71F95A49F6AB}"/>
              </a:ext>
            </a:extLst>
          </p:cNvPr>
          <p:cNvGrpSpPr/>
          <p:nvPr/>
        </p:nvGrpSpPr>
        <p:grpSpPr>
          <a:xfrm>
            <a:off x="1543493" y="842684"/>
            <a:ext cx="9120729" cy="5206622"/>
            <a:chOff x="1544965" y="294675"/>
            <a:chExt cx="9120729" cy="520662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AAAE678-74BA-4AF0-8C23-1F2413C30D18}"/>
                </a:ext>
              </a:extLst>
            </p:cNvPr>
            <p:cNvSpPr/>
            <p:nvPr/>
          </p:nvSpPr>
          <p:spPr>
            <a:xfrm>
              <a:off x="1544966" y="311672"/>
              <a:ext cx="9120728" cy="5189624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EB08AC3-F56A-4268-BCBD-EA63B72C2A90}"/>
                </a:ext>
              </a:extLst>
            </p:cNvPr>
            <p:cNvSpPr/>
            <p:nvPr/>
          </p:nvSpPr>
          <p:spPr>
            <a:xfrm>
              <a:off x="2080725" y="726811"/>
              <a:ext cx="1716833" cy="4330380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CE3B2A8-D334-4CA9-94C4-3D8B60EC2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0499" y="2904623"/>
              <a:ext cx="1597538" cy="232944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C48B58D-6A28-4415-8AC8-41B35120A8D1}"/>
                </a:ext>
              </a:extLst>
            </p:cNvPr>
            <p:cNvSpPr/>
            <p:nvPr/>
          </p:nvSpPr>
          <p:spPr>
            <a:xfrm>
              <a:off x="2080724" y="5057191"/>
              <a:ext cx="1716833" cy="444106"/>
            </a:xfrm>
            <a:prstGeom prst="rect">
              <a:avLst/>
            </a:prstGeom>
            <a:solidFill>
              <a:srgbClr val="252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CB37BAF-D8DA-42D7-BE66-25CB0A165CC2}"/>
                </a:ext>
              </a:extLst>
            </p:cNvPr>
            <p:cNvSpPr/>
            <p:nvPr/>
          </p:nvSpPr>
          <p:spPr>
            <a:xfrm>
              <a:off x="4298595" y="4520540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4750418-6A83-4AC2-81CF-6553ACAAD354}"/>
                </a:ext>
              </a:extLst>
            </p:cNvPr>
            <p:cNvSpPr/>
            <p:nvPr/>
          </p:nvSpPr>
          <p:spPr>
            <a:xfrm>
              <a:off x="8985378" y="872408"/>
              <a:ext cx="1680315" cy="4628888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EB96B4-DC5E-4331-A5D9-363E374BBDD6}"/>
                </a:ext>
              </a:extLst>
            </p:cNvPr>
            <p:cNvSpPr/>
            <p:nvPr/>
          </p:nvSpPr>
          <p:spPr>
            <a:xfrm>
              <a:off x="2080725" y="462626"/>
              <a:ext cx="1716833" cy="403706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02B317AA-E5BA-4521-9286-DBC58C476E7F}"/>
                </a:ext>
              </a:extLst>
            </p:cNvPr>
            <p:cNvSpPr/>
            <p:nvPr/>
          </p:nvSpPr>
          <p:spPr>
            <a:xfrm>
              <a:off x="4311087" y="417317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3D795A-EF4E-443F-AE3C-61AE306F1F45}"/>
                </a:ext>
              </a:extLst>
            </p:cNvPr>
            <p:cNvSpPr/>
            <p:nvPr/>
          </p:nvSpPr>
          <p:spPr>
            <a:xfrm>
              <a:off x="3794448" y="467289"/>
              <a:ext cx="6871244" cy="397345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E9405B-3058-4719-B97F-AF8F97CAB9DC}"/>
                </a:ext>
              </a:extLst>
            </p:cNvPr>
            <p:cNvSpPr/>
            <p:nvPr/>
          </p:nvSpPr>
          <p:spPr>
            <a:xfrm>
              <a:off x="1544966" y="461213"/>
              <a:ext cx="535760" cy="5038670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BE6366-21EE-4C79-B0A3-A54ECFCE8198}"/>
                </a:ext>
              </a:extLst>
            </p:cNvPr>
            <p:cNvSpPr/>
            <p:nvPr/>
          </p:nvSpPr>
          <p:spPr>
            <a:xfrm>
              <a:off x="1544965" y="294675"/>
              <a:ext cx="9120727" cy="173267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AEDAF240-43E8-4B43-887C-777A3BFB5772}"/>
                </a:ext>
              </a:extLst>
            </p:cNvPr>
            <p:cNvSpPr/>
            <p:nvPr/>
          </p:nvSpPr>
          <p:spPr>
            <a:xfrm>
              <a:off x="3887758" y="5057191"/>
              <a:ext cx="4994442" cy="337312"/>
            </a:xfrm>
            <a:prstGeom prst="roundRect">
              <a:avLst>
                <a:gd name="adj" fmla="val 18125"/>
              </a:avLst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2C2FD50B-CF2B-43F0-AB13-8DF93E40861C}"/>
                </a:ext>
              </a:extLst>
            </p:cNvPr>
            <p:cNvSpPr/>
            <p:nvPr/>
          </p:nvSpPr>
          <p:spPr>
            <a:xfrm>
              <a:off x="1577956" y="322360"/>
              <a:ext cx="498434" cy="103729"/>
            </a:xfrm>
            <a:prstGeom prst="roundRect">
              <a:avLst/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D7AB43-5C09-4D2F-9ECA-2BFEECF0D6FE}"/>
                </a:ext>
              </a:extLst>
            </p:cNvPr>
            <p:cNvSpPr txBox="1"/>
            <p:nvPr/>
          </p:nvSpPr>
          <p:spPr>
            <a:xfrm rot="5400000">
              <a:off x="3510541" y="567233"/>
              <a:ext cx="259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D6D7D8"/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&gt;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312DFE7-1A22-429F-883B-D6C63670808F}"/>
                </a:ext>
              </a:extLst>
            </p:cNvPr>
            <p:cNvSpPr/>
            <p:nvPr/>
          </p:nvSpPr>
          <p:spPr>
            <a:xfrm rot="5400000">
              <a:off x="6948161" y="2864346"/>
              <a:ext cx="3883550" cy="92225"/>
            </a:xfrm>
            <a:prstGeom prst="roundRect">
              <a:avLst>
                <a:gd name="adj" fmla="val 50000"/>
              </a:avLst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0DD086C-A5C7-486C-B3C3-72E30A7D06A8}"/>
                </a:ext>
              </a:extLst>
            </p:cNvPr>
            <p:cNvSpPr/>
            <p:nvPr/>
          </p:nvSpPr>
          <p:spPr>
            <a:xfrm rot="5400000">
              <a:off x="8645435" y="4562091"/>
              <a:ext cx="489000" cy="92226"/>
            </a:xfrm>
            <a:prstGeom prst="roundRect">
              <a:avLst>
                <a:gd name="adj" fmla="val 50000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F443F22-22DD-47A7-A13F-64ACC60CC89A}"/>
                </a:ext>
              </a:extLst>
            </p:cNvPr>
            <p:cNvSpPr/>
            <p:nvPr/>
          </p:nvSpPr>
          <p:spPr>
            <a:xfrm>
              <a:off x="3907132" y="4531598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436D2A2-FF78-4CB1-83E3-9EF3CF777E56}"/>
                </a:ext>
              </a:extLst>
            </p:cNvPr>
            <p:cNvSpPr/>
            <p:nvPr/>
          </p:nvSpPr>
          <p:spPr>
            <a:xfrm>
              <a:off x="4879909" y="4558521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49B0ACF-CC3D-474E-85D3-24AE7AFE3777}"/>
                </a:ext>
              </a:extLst>
            </p:cNvPr>
            <p:cNvSpPr/>
            <p:nvPr/>
          </p:nvSpPr>
          <p:spPr>
            <a:xfrm>
              <a:off x="4306077" y="4695210"/>
              <a:ext cx="1679275" cy="220450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D12B7E7-A30D-4F13-B2ED-82ABE390B279}"/>
                </a:ext>
              </a:extLst>
            </p:cNvPr>
            <p:cNvSpPr/>
            <p:nvPr/>
          </p:nvSpPr>
          <p:spPr>
            <a:xfrm>
              <a:off x="1610439" y="954313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2150628-6491-4D38-80EE-77394BF1928A}"/>
                </a:ext>
              </a:extLst>
            </p:cNvPr>
            <p:cNvCxnSpPr>
              <a:cxnSpLocks/>
            </p:cNvCxnSpPr>
            <p:nvPr/>
          </p:nvCxnSpPr>
          <p:spPr>
            <a:xfrm>
              <a:off x="1672669" y="906657"/>
              <a:ext cx="274484" cy="0"/>
            </a:xfrm>
            <a:prstGeom prst="line">
              <a:avLst/>
            </a:prstGeom>
            <a:ln>
              <a:solidFill>
                <a:srgbClr val="97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E116E57-6E33-4B64-A9C5-A499442DE68E}"/>
                </a:ext>
              </a:extLst>
            </p:cNvPr>
            <p:cNvSpPr/>
            <p:nvPr/>
          </p:nvSpPr>
          <p:spPr>
            <a:xfrm>
              <a:off x="1610439" y="475213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1D58A90-4017-4C73-93CB-F269EC283D82}"/>
                </a:ext>
              </a:extLst>
            </p:cNvPr>
            <p:cNvSpPr/>
            <p:nvPr/>
          </p:nvSpPr>
          <p:spPr>
            <a:xfrm>
              <a:off x="1610439" y="1380845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8A05D2E-A3C9-4BB7-AD0A-8A948F4BA364}"/>
                </a:ext>
              </a:extLst>
            </p:cNvPr>
            <p:cNvSpPr/>
            <p:nvPr/>
          </p:nvSpPr>
          <p:spPr>
            <a:xfrm>
              <a:off x="1610439" y="180737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B3B670B-244C-409C-B934-3671F2B34B03}"/>
                </a:ext>
              </a:extLst>
            </p:cNvPr>
            <p:cNvSpPr/>
            <p:nvPr/>
          </p:nvSpPr>
          <p:spPr>
            <a:xfrm>
              <a:off x="1610439" y="2233909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B5626AB-415B-4DF6-8ED3-5C80304AFE08}"/>
                </a:ext>
              </a:extLst>
            </p:cNvPr>
            <p:cNvSpPr/>
            <p:nvPr/>
          </p:nvSpPr>
          <p:spPr>
            <a:xfrm>
              <a:off x="1610439" y="266044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043118B-84A9-4638-A67D-7DF4E370F259}"/>
                </a:ext>
              </a:extLst>
            </p:cNvPr>
            <p:cNvSpPr/>
            <p:nvPr/>
          </p:nvSpPr>
          <p:spPr>
            <a:xfrm>
              <a:off x="1610439" y="3086973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86622D1-303D-45AE-96B3-F7E136A5EAA6}"/>
                </a:ext>
              </a:extLst>
            </p:cNvPr>
            <p:cNvSpPr/>
            <p:nvPr/>
          </p:nvSpPr>
          <p:spPr>
            <a:xfrm>
              <a:off x="1610439" y="3513505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FB232FC-3A6F-4959-87DC-EA879549D76C}"/>
                </a:ext>
              </a:extLst>
            </p:cNvPr>
            <p:cNvSpPr/>
            <p:nvPr/>
          </p:nvSpPr>
          <p:spPr>
            <a:xfrm>
              <a:off x="1610439" y="394003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788FA86-A81D-46A8-85E5-2EA2B48F8B9C}"/>
                </a:ext>
              </a:extLst>
            </p:cNvPr>
            <p:cNvSpPr/>
            <p:nvPr/>
          </p:nvSpPr>
          <p:spPr>
            <a:xfrm>
              <a:off x="1610439" y="437033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2EEB1D9-41DE-4F12-965E-5BB316DB66E0}"/>
                </a:ext>
              </a:extLst>
            </p:cNvPr>
            <p:cNvSpPr/>
            <p:nvPr/>
          </p:nvSpPr>
          <p:spPr>
            <a:xfrm>
              <a:off x="1610439" y="4800638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그림 62" descr="그리기, 옅은이(가) 표시된 사진&#10;&#10;자동 생성된 설명">
              <a:extLst>
                <a:ext uri="{FF2B5EF4-FFF2-40B4-BE49-F238E27FC236}">
                  <a16:creationId xmlns:a16="http://schemas.microsoft.com/office/drawing/2014/main" id="{26DC4A69-9FB1-4BD5-86DF-A08655D68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902"/>
            <a:stretch/>
          </p:blipFill>
          <p:spPr>
            <a:xfrm>
              <a:off x="1608725" y="5233991"/>
              <a:ext cx="402371" cy="265892"/>
            </a:xfrm>
            <a:prstGeom prst="rect">
              <a:avLst/>
            </a:prstGeom>
          </p:spPr>
        </p:pic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EEC4CB02-2C6D-4889-A6FB-87E0DDFE9F17}"/>
                </a:ext>
              </a:extLst>
            </p:cNvPr>
            <p:cNvSpPr/>
            <p:nvPr/>
          </p:nvSpPr>
          <p:spPr>
            <a:xfrm>
              <a:off x="4298595" y="3854607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F6BB0C5-DBC0-4D53-A5C3-E659543214F9}"/>
                </a:ext>
              </a:extLst>
            </p:cNvPr>
            <p:cNvSpPr/>
            <p:nvPr/>
          </p:nvSpPr>
          <p:spPr>
            <a:xfrm>
              <a:off x="3907132" y="3865665"/>
              <a:ext cx="281889" cy="28188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2C6C076-A01F-4B12-8B25-52D5D9F422EA}"/>
                </a:ext>
              </a:extLst>
            </p:cNvPr>
            <p:cNvSpPr/>
            <p:nvPr/>
          </p:nvSpPr>
          <p:spPr>
            <a:xfrm>
              <a:off x="4879909" y="3892588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5EEDF49-8338-42A5-9F97-F09267AB3088}"/>
                </a:ext>
              </a:extLst>
            </p:cNvPr>
            <p:cNvSpPr/>
            <p:nvPr/>
          </p:nvSpPr>
          <p:spPr>
            <a:xfrm>
              <a:off x="4306077" y="4029276"/>
              <a:ext cx="2736940" cy="397345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0379736-80A1-4A0B-A7E7-993F2E4EB1B0}"/>
                </a:ext>
              </a:extLst>
            </p:cNvPr>
            <p:cNvSpPr/>
            <p:nvPr/>
          </p:nvSpPr>
          <p:spPr>
            <a:xfrm>
              <a:off x="4298595" y="3386519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9B758C1-FFDE-4CE7-96A7-6738F7851747}"/>
                </a:ext>
              </a:extLst>
            </p:cNvPr>
            <p:cNvSpPr/>
            <p:nvPr/>
          </p:nvSpPr>
          <p:spPr>
            <a:xfrm>
              <a:off x="3907132" y="3397577"/>
              <a:ext cx="281889" cy="28188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40C92203-C199-453B-A632-A1DD38928A79}"/>
                </a:ext>
              </a:extLst>
            </p:cNvPr>
            <p:cNvSpPr/>
            <p:nvPr/>
          </p:nvSpPr>
          <p:spPr>
            <a:xfrm>
              <a:off x="4879909" y="3424500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530FDFA-9968-4B73-B613-8011B257BB95}"/>
                </a:ext>
              </a:extLst>
            </p:cNvPr>
            <p:cNvSpPr/>
            <p:nvPr/>
          </p:nvSpPr>
          <p:spPr>
            <a:xfrm>
              <a:off x="4306077" y="3561189"/>
              <a:ext cx="2029408" cy="19949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72969705-89C9-4889-A370-FE050E70358D}"/>
                </a:ext>
              </a:extLst>
            </p:cNvPr>
            <p:cNvSpPr/>
            <p:nvPr/>
          </p:nvSpPr>
          <p:spPr>
            <a:xfrm>
              <a:off x="4298595" y="2106743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0FE8D20-2507-4B04-A915-8B9D9837CC5D}"/>
                </a:ext>
              </a:extLst>
            </p:cNvPr>
            <p:cNvSpPr/>
            <p:nvPr/>
          </p:nvSpPr>
          <p:spPr>
            <a:xfrm>
              <a:off x="3907132" y="2117801"/>
              <a:ext cx="281889" cy="28188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E4446233-CB29-4C66-81FE-E799FD2577BF}"/>
                </a:ext>
              </a:extLst>
            </p:cNvPr>
            <p:cNvSpPr/>
            <p:nvPr/>
          </p:nvSpPr>
          <p:spPr>
            <a:xfrm>
              <a:off x="4879909" y="2144724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09EB65A-5881-4F6B-AAAF-FA7D8846B037}"/>
                </a:ext>
              </a:extLst>
            </p:cNvPr>
            <p:cNvSpPr/>
            <p:nvPr/>
          </p:nvSpPr>
          <p:spPr>
            <a:xfrm>
              <a:off x="4306077" y="2281413"/>
              <a:ext cx="3298372" cy="99701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85AD42D-9636-4A19-8C98-E4713197D532}"/>
                </a:ext>
              </a:extLst>
            </p:cNvPr>
            <p:cNvSpPr/>
            <p:nvPr/>
          </p:nvSpPr>
          <p:spPr>
            <a:xfrm>
              <a:off x="4303605" y="1185559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312B040A-A985-4C16-867F-B00D95EA1D3B}"/>
                </a:ext>
              </a:extLst>
            </p:cNvPr>
            <p:cNvSpPr/>
            <p:nvPr/>
          </p:nvSpPr>
          <p:spPr>
            <a:xfrm>
              <a:off x="3912142" y="1196617"/>
              <a:ext cx="281889" cy="281889"/>
            </a:xfrm>
            <a:prstGeom prst="ellipse">
              <a:avLst/>
            </a:prstGeom>
            <a:solidFill>
              <a:srgbClr val="E1C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DA0020E3-7E1E-4C58-94CD-6D81C9C4D270}"/>
                </a:ext>
              </a:extLst>
            </p:cNvPr>
            <p:cNvSpPr/>
            <p:nvPr/>
          </p:nvSpPr>
          <p:spPr>
            <a:xfrm>
              <a:off x="4884919" y="1223540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3E60FB7B-198F-45C0-8C58-F6B204AAAD9E}"/>
                </a:ext>
              </a:extLst>
            </p:cNvPr>
            <p:cNvSpPr/>
            <p:nvPr/>
          </p:nvSpPr>
          <p:spPr>
            <a:xfrm>
              <a:off x="4311087" y="1360228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A75F6CA-AA91-4FE8-8478-FC61411D2EF5}"/>
                </a:ext>
              </a:extLst>
            </p:cNvPr>
            <p:cNvSpPr/>
            <p:nvPr/>
          </p:nvSpPr>
          <p:spPr>
            <a:xfrm>
              <a:off x="2170926" y="5138299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397D21CE-9D38-4224-BC51-69943450B1E9}"/>
                </a:ext>
              </a:extLst>
            </p:cNvPr>
            <p:cNvSpPr/>
            <p:nvPr/>
          </p:nvSpPr>
          <p:spPr>
            <a:xfrm>
              <a:off x="2531417" y="5136511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D698D565-9BF7-49D1-8500-585D86618920}"/>
                </a:ext>
              </a:extLst>
            </p:cNvPr>
            <p:cNvSpPr/>
            <p:nvPr/>
          </p:nvSpPr>
          <p:spPr>
            <a:xfrm>
              <a:off x="2531417" y="5310471"/>
              <a:ext cx="333501" cy="103782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5037CA16-C47B-4C2C-A4EB-1A7E8835D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r="6448" b="20346"/>
            <a:stretch/>
          </p:blipFill>
          <p:spPr>
            <a:xfrm>
              <a:off x="7777401" y="5103054"/>
              <a:ext cx="1017468" cy="237538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076FD355-1FA3-484B-9CEA-A9DB150FC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70590" y="499577"/>
              <a:ext cx="743054" cy="333422"/>
            </a:xfrm>
            <a:prstGeom prst="rect">
              <a:avLst/>
            </a:prstGeom>
          </p:spPr>
        </p:pic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C47C834E-D5EA-4C92-8595-351EC159E924}"/>
                </a:ext>
              </a:extLst>
            </p:cNvPr>
            <p:cNvSpPr/>
            <p:nvPr/>
          </p:nvSpPr>
          <p:spPr>
            <a:xfrm>
              <a:off x="8419550" y="545271"/>
              <a:ext cx="1310098" cy="240839"/>
            </a:xfrm>
            <a:prstGeom prst="roundRect">
              <a:avLst>
                <a:gd name="adj" fmla="val 9593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9C90E3E-4C51-4501-A6E9-3F2053273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04322" y="556376"/>
              <a:ext cx="219106" cy="200053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E0C81902-A32F-4959-AC5C-88E6DDDD1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2090" y="516324"/>
              <a:ext cx="1025412" cy="299079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869C48EF-09C9-43D1-AE55-790312D7E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5348" y="505189"/>
              <a:ext cx="344797" cy="279121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72DE57F3-EB53-4090-8574-70925124F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81923" y="5167442"/>
              <a:ext cx="692378" cy="230793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E6693B0B-DBAE-412F-9D04-ACBBD4834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57065" y="5090061"/>
              <a:ext cx="323895" cy="295316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48280A73-C723-4403-85A3-9CA938E89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11494"/>
            <a:stretch/>
          </p:blipFill>
          <p:spPr>
            <a:xfrm>
              <a:off x="10006063" y="303863"/>
              <a:ext cx="659629" cy="164842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E4982766-0DBB-4B23-B851-E5D3A3A1E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43502" y="536009"/>
              <a:ext cx="1137340" cy="314584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C0845CF9-6C8A-44F8-9BAE-6ECD3BF87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137722" y="543165"/>
              <a:ext cx="2859098" cy="223616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E61782C0-5A7C-4A56-A757-0236B1074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158063" y="954313"/>
              <a:ext cx="1539927" cy="1855982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044343-7625-4891-AD22-17F10AA66E54}"/>
              </a:ext>
            </a:extLst>
          </p:cNvPr>
          <p:cNvSpPr/>
          <p:nvPr/>
        </p:nvSpPr>
        <p:spPr>
          <a:xfrm>
            <a:off x="1530407" y="825688"/>
            <a:ext cx="9120727" cy="5223618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EBB10BB-FE40-4310-AEA1-ABC0B5F7C329}"/>
              </a:ext>
            </a:extLst>
          </p:cNvPr>
          <p:cNvSpPr/>
          <p:nvPr/>
        </p:nvSpPr>
        <p:spPr>
          <a:xfrm>
            <a:off x="3746587" y="1372507"/>
            <a:ext cx="4822084" cy="4116131"/>
          </a:xfrm>
          <a:prstGeom prst="roundRect">
            <a:avLst>
              <a:gd name="adj" fmla="val 2734"/>
            </a:avLst>
          </a:prstGeom>
          <a:solidFill>
            <a:srgbClr val="728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C9F531B-838E-4134-9F02-ABA97DC72932}"/>
              </a:ext>
            </a:extLst>
          </p:cNvPr>
          <p:cNvSpPr/>
          <p:nvPr/>
        </p:nvSpPr>
        <p:spPr>
          <a:xfrm>
            <a:off x="3741397" y="2751346"/>
            <a:ext cx="4835387" cy="2735757"/>
          </a:xfrm>
          <a:prstGeom prst="roundRect">
            <a:avLst>
              <a:gd name="adj" fmla="val 2734"/>
            </a:avLst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67A563-93A6-4EC0-9B03-A36AE82D0051}"/>
              </a:ext>
            </a:extLst>
          </p:cNvPr>
          <p:cNvSpPr/>
          <p:nvPr/>
        </p:nvSpPr>
        <p:spPr>
          <a:xfrm>
            <a:off x="3746587" y="2337520"/>
            <a:ext cx="4822083" cy="1238796"/>
          </a:xfrm>
          <a:prstGeom prst="rect">
            <a:avLst/>
          </a:prstGeom>
          <a:solidFill>
            <a:srgbClr val="6C8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C52291-EB92-4473-B12E-196156938F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19294" y="3621996"/>
            <a:ext cx="1071228" cy="3888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7EC74D6-DBEF-486D-AAFA-E442512A2C3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30082"/>
          <a:stretch/>
        </p:blipFill>
        <p:spPr>
          <a:xfrm>
            <a:off x="3798505" y="2385260"/>
            <a:ext cx="3196844" cy="10837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1F39067-B196-4A34-9114-6255905C84E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52736" y="4132973"/>
            <a:ext cx="4607478" cy="125141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1DB1F2-6A3D-4282-B2A0-4825584B8173}"/>
              </a:ext>
            </a:extLst>
          </p:cNvPr>
          <p:cNvSpPr/>
          <p:nvPr/>
        </p:nvSpPr>
        <p:spPr>
          <a:xfrm>
            <a:off x="4309908" y="4485860"/>
            <a:ext cx="1008840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CCF0A-EBBA-4870-B48F-B04246C87B5E}"/>
              </a:ext>
            </a:extLst>
          </p:cNvPr>
          <p:cNvSpPr/>
          <p:nvPr/>
        </p:nvSpPr>
        <p:spPr>
          <a:xfrm>
            <a:off x="4281118" y="5009620"/>
            <a:ext cx="1169111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162FDD7-C9F8-44BD-B285-C16578963BE6}"/>
              </a:ext>
            </a:extLst>
          </p:cNvPr>
          <p:cNvSpPr/>
          <p:nvPr/>
        </p:nvSpPr>
        <p:spPr>
          <a:xfrm>
            <a:off x="6571293" y="5011722"/>
            <a:ext cx="332907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7874BD-6C1C-4F0E-8C04-9E8F457F8907}"/>
              </a:ext>
            </a:extLst>
          </p:cNvPr>
          <p:cNvSpPr/>
          <p:nvPr/>
        </p:nvSpPr>
        <p:spPr>
          <a:xfrm>
            <a:off x="6531309" y="4513867"/>
            <a:ext cx="1176234" cy="182074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DE2CB6C-17E2-4759-B090-90944FCE59E1}"/>
              </a:ext>
            </a:extLst>
          </p:cNvPr>
          <p:cNvSpPr/>
          <p:nvPr/>
        </p:nvSpPr>
        <p:spPr>
          <a:xfrm>
            <a:off x="3874575" y="1505155"/>
            <a:ext cx="718455" cy="7184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307F41FC-D0AE-4943-9F57-30DD004E5A9F}"/>
              </a:ext>
            </a:extLst>
          </p:cNvPr>
          <p:cNvSpPr/>
          <p:nvPr/>
        </p:nvSpPr>
        <p:spPr>
          <a:xfrm>
            <a:off x="4677899" y="1536015"/>
            <a:ext cx="772329" cy="24009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26ACF9D-B209-4ED6-B0CF-5E556B834A8E}"/>
              </a:ext>
            </a:extLst>
          </p:cNvPr>
          <p:cNvSpPr/>
          <p:nvPr/>
        </p:nvSpPr>
        <p:spPr>
          <a:xfrm>
            <a:off x="5478691" y="1623547"/>
            <a:ext cx="604388" cy="14775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6068CF9-FAEA-4463-825C-36F3CC5906E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44177" y="1578293"/>
            <a:ext cx="1456174" cy="55351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BFA144D-0689-4742-A3AB-A32000934A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98527" y="2606520"/>
            <a:ext cx="1349931" cy="64121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C01F60A-C39C-4BB5-B03A-5C61D6CEB86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53390" y="1805453"/>
            <a:ext cx="411585" cy="43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4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7B3230A-E9DF-4814-96A5-71F95A49F6AB}"/>
              </a:ext>
            </a:extLst>
          </p:cNvPr>
          <p:cNvGrpSpPr/>
          <p:nvPr/>
        </p:nvGrpSpPr>
        <p:grpSpPr>
          <a:xfrm>
            <a:off x="1543493" y="842684"/>
            <a:ext cx="9120729" cy="5206622"/>
            <a:chOff x="1544965" y="294675"/>
            <a:chExt cx="9120729" cy="520662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AAAE678-74BA-4AF0-8C23-1F2413C30D18}"/>
                </a:ext>
              </a:extLst>
            </p:cNvPr>
            <p:cNvSpPr/>
            <p:nvPr/>
          </p:nvSpPr>
          <p:spPr>
            <a:xfrm>
              <a:off x="1544966" y="311672"/>
              <a:ext cx="9120728" cy="5189624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EB08AC3-F56A-4268-BCBD-EA63B72C2A90}"/>
                </a:ext>
              </a:extLst>
            </p:cNvPr>
            <p:cNvSpPr/>
            <p:nvPr/>
          </p:nvSpPr>
          <p:spPr>
            <a:xfrm>
              <a:off x="2080725" y="726811"/>
              <a:ext cx="1716833" cy="4330380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CE3B2A8-D334-4CA9-94C4-3D8B60EC2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0499" y="2904623"/>
              <a:ext cx="1597538" cy="232944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C48B58D-6A28-4415-8AC8-41B35120A8D1}"/>
                </a:ext>
              </a:extLst>
            </p:cNvPr>
            <p:cNvSpPr/>
            <p:nvPr/>
          </p:nvSpPr>
          <p:spPr>
            <a:xfrm>
              <a:off x="2080724" y="5057191"/>
              <a:ext cx="1716833" cy="444106"/>
            </a:xfrm>
            <a:prstGeom prst="rect">
              <a:avLst/>
            </a:prstGeom>
            <a:solidFill>
              <a:srgbClr val="252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CB37BAF-D8DA-42D7-BE66-25CB0A165CC2}"/>
                </a:ext>
              </a:extLst>
            </p:cNvPr>
            <p:cNvSpPr/>
            <p:nvPr/>
          </p:nvSpPr>
          <p:spPr>
            <a:xfrm>
              <a:off x="4298595" y="4520540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4750418-6A83-4AC2-81CF-6553ACAAD354}"/>
                </a:ext>
              </a:extLst>
            </p:cNvPr>
            <p:cNvSpPr/>
            <p:nvPr/>
          </p:nvSpPr>
          <p:spPr>
            <a:xfrm>
              <a:off x="8985378" y="872408"/>
              <a:ext cx="1680315" cy="4628888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EB96B4-DC5E-4331-A5D9-363E374BBDD6}"/>
                </a:ext>
              </a:extLst>
            </p:cNvPr>
            <p:cNvSpPr/>
            <p:nvPr/>
          </p:nvSpPr>
          <p:spPr>
            <a:xfrm>
              <a:off x="2080725" y="462626"/>
              <a:ext cx="1716833" cy="403706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02B317AA-E5BA-4521-9286-DBC58C476E7F}"/>
                </a:ext>
              </a:extLst>
            </p:cNvPr>
            <p:cNvSpPr/>
            <p:nvPr/>
          </p:nvSpPr>
          <p:spPr>
            <a:xfrm>
              <a:off x="4311087" y="417317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3D795A-EF4E-443F-AE3C-61AE306F1F45}"/>
                </a:ext>
              </a:extLst>
            </p:cNvPr>
            <p:cNvSpPr/>
            <p:nvPr/>
          </p:nvSpPr>
          <p:spPr>
            <a:xfrm>
              <a:off x="3794448" y="467289"/>
              <a:ext cx="6871244" cy="397345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E9405B-3058-4719-B97F-AF8F97CAB9DC}"/>
                </a:ext>
              </a:extLst>
            </p:cNvPr>
            <p:cNvSpPr/>
            <p:nvPr/>
          </p:nvSpPr>
          <p:spPr>
            <a:xfrm>
              <a:off x="1544966" y="461213"/>
              <a:ext cx="535760" cy="5038670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BE6366-21EE-4C79-B0A3-A54ECFCE8198}"/>
                </a:ext>
              </a:extLst>
            </p:cNvPr>
            <p:cNvSpPr/>
            <p:nvPr/>
          </p:nvSpPr>
          <p:spPr>
            <a:xfrm>
              <a:off x="1544965" y="294675"/>
              <a:ext cx="9120727" cy="173267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AEDAF240-43E8-4B43-887C-777A3BFB5772}"/>
                </a:ext>
              </a:extLst>
            </p:cNvPr>
            <p:cNvSpPr/>
            <p:nvPr/>
          </p:nvSpPr>
          <p:spPr>
            <a:xfrm>
              <a:off x="3887758" y="5057191"/>
              <a:ext cx="4994442" cy="337312"/>
            </a:xfrm>
            <a:prstGeom prst="roundRect">
              <a:avLst>
                <a:gd name="adj" fmla="val 18125"/>
              </a:avLst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2C2FD50B-CF2B-43F0-AB13-8DF93E40861C}"/>
                </a:ext>
              </a:extLst>
            </p:cNvPr>
            <p:cNvSpPr/>
            <p:nvPr/>
          </p:nvSpPr>
          <p:spPr>
            <a:xfrm>
              <a:off x="1577956" y="322360"/>
              <a:ext cx="498434" cy="103729"/>
            </a:xfrm>
            <a:prstGeom prst="roundRect">
              <a:avLst/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D7AB43-5C09-4D2F-9ECA-2BFEECF0D6FE}"/>
                </a:ext>
              </a:extLst>
            </p:cNvPr>
            <p:cNvSpPr txBox="1"/>
            <p:nvPr/>
          </p:nvSpPr>
          <p:spPr>
            <a:xfrm rot="5400000">
              <a:off x="3510541" y="567233"/>
              <a:ext cx="259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D6D7D8"/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&gt;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312DFE7-1A22-429F-883B-D6C63670808F}"/>
                </a:ext>
              </a:extLst>
            </p:cNvPr>
            <p:cNvSpPr/>
            <p:nvPr/>
          </p:nvSpPr>
          <p:spPr>
            <a:xfrm rot="5400000">
              <a:off x="6948161" y="2864346"/>
              <a:ext cx="3883550" cy="92225"/>
            </a:xfrm>
            <a:prstGeom prst="roundRect">
              <a:avLst>
                <a:gd name="adj" fmla="val 50000"/>
              </a:avLst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0DD086C-A5C7-486C-B3C3-72E30A7D06A8}"/>
                </a:ext>
              </a:extLst>
            </p:cNvPr>
            <p:cNvSpPr/>
            <p:nvPr/>
          </p:nvSpPr>
          <p:spPr>
            <a:xfrm rot="5400000">
              <a:off x="8645435" y="4562091"/>
              <a:ext cx="489000" cy="92226"/>
            </a:xfrm>
            <a:prstGeom prst="roundRect">
              <a:avLst>
                <a:gd name="adj" fmla="val 50000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F443F22-22DD-47A7-A13F-64ACC60CC89A}"/>
                </a:ext>
              </a:extLst>
            </p:cNvPr>
            <p:cNvSpPr/>
            <p:nvPr/>
          </p:nvSpPr>
          <p:spPr>
            <a:xfrm>
              <a:off x="3907132" y="4531598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436D2A2-FF78-4CB1-83E3-9EF3CF777E56}"/>
                </a:ext>
              </a:extLst>
            </p:cNvPr>
            <p:cNvSpPr/>
            <p:nvPr/>
          </p:nvSpPr>
          <p:spPr>
            <a:xfrm>
              <a:off x="4879909" y="4558521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49B0ACF-CC3D-474E-85D3-24AE7AFE3777}"/>
                </a:ext>
              </a:extLst>
            </p:cNvPr>
            <p:cNvSpPr/>
            <p:nvPr/>
          </p:nvSpPr>
          <p:spPr>
            <a:xfrm>
              <a:off x="4306077" y="4695210"/>
              <a:ext cx="1679275" cy="220450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D12B7E7-A30D-4F13-B2ED-82ABE390B279}"/>
                </a:ext>
              </a:extLst>
            </p:cNvPr>
            <p:cNvSpPr/>
            <p:nvPr/>
          </p:nvSpPr>
          <p:spPr>
            <a:xfrm>
              <a:off x="1610439" y="954313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2150628-6491-4D38-80EE-77394BF1928A}"/>
                </a:ext>
              </a:extLst>
            </p:cNvPr>
            <p:cNvCxnSpPr>
              <a:cxnSpLocks/>
            </p:cNvCxnSpPr>
            <p:nvPr/>
          </p:nvCxnSpPr>
          <p:spPr>
            <a:xfrm>
              <a:off x="1672669" y="906657"/>
              <a:ext cx="274484" cy="0"/>
            </a:xfrm>
            <a:prstGeom prst="line">
              <a:avLst/>
            </a:prstGeom>
            <a:ln>
              <a:solidFill>
                <a:srgbClr val="97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E116E57-6E33-4B64-A9C5-A499442DE68E}"/>
                </a:ext>
              </a:extLst>
            </p:cNvPr>
            <p:cNvSpPr/>
            <p:nvPr/>
          </p:nvSpPr>
          <p:spPr>
            <a:xfrm>
              <a:off x="1610439" y="475213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1D58A90-4017-4C73-93CB-F269EC283D82}"/>
                </a:ext>
              </a:extLst>
            </p:cNvPr>
            <p:cNvSpPr/>
            <p:nvPr/>
          </p:nvSpPr>
          <p:spPr>
            <a:xfrm>
              <a:off x="1610439" y="1380845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8A05D2E-A3C9-4BB7-AD0A-8A948F4BA364}"/>
                </a:ext>
              </a:extLst>
            </p:cNvPr>
            <p:cNvSpPr/>
            <p:nvPr/>
          </p:nvSpPr>
          <p:spPr>
            <a:xfrm>
              <a:off x="1610439" y="180737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B3B670B-244C-409C-B934-3671F2B34B03}"/>
                </a:ext>
              </a:extLst>
            </p:cNvPr>
            <p:cNvSpPr/>
            <p:nvPr/>
          </p:nvSpPr>
          <p:spPr>
            <a:xfrm>
              <a:off x="1610439" y="2233909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B5626AB-415B-4DF6-8ED3-5C80304AFE08}"/>
                </a:ext>
              </a:extLst>
            </p:cNvPr>
            <p:cNvSpPr/>
            <p:nvPr/>
          </p:nvSpPr>
          <p:spPr>
            <a:xfrm>
              <a:off x="1610439" y="266044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043118B-84A9-4638-A67D-7DF4E370F259}"/>
                </a:ext>
              </a:extLst>
            </p:cNvPr>
            <p:cNvSpPr/>
            <p:nvPr/>
          </p:nvSpPr>
          <p:spPr>
            <a:xfrm>
              <a:off x="1610439" y="3086973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86622D1-303D-45AE-96B3-F7E136A5EAA6}"/>
                </a:ext>
              </a:extLst>
            </p:cNvPr>
            <p:cNvSpPr/>
            <p:nvPr/>
          </p:nvSpPr>
          <p:spPr>
            <a:xfrm>
              <a:off x="1610439" y="3513505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FB232FC-3A6F-4959-87DC-EA879549D76C}"/>
                </a:ext>
              </a:extLst>
            </p:cNvPr>
            <p:cNvSpPr/>
            <p:nvPr/>
          </p:nvSpPr>
          <p:spPr>
            <a:xfrm>
              <a:off x="1610439" y="394003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788FA86-A81D-46A8-85E5-2EA2B48F8B9C}"/>
                </a:ext>
              </a:extLst>
            </p:cNvPr>
            <p:cNvSpPr/>
            <p:nvPr/>
          </p:nvSpPr>
          <p:spPr>
            <a:xfrm>
              <a:off x="1610439" y="437033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2EEB1D9-41DE-4F12-965E-5BB316DB66E0}"/>
                </a:ext>
              </a:extLst>
            </p:cNvPr>
            <p:cNvSpPr/>
            <p:nvPr/>
          </p:nvSpPr>
          <p:spPr>
            <a:xfrm>
              <a:off x="1610439" y="4800638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그림 62" descr="그리기, 옅은이(가) 표시된 사진&#10;&#10;자동 생성된 설명">
              <a:extLst>
                <a:ext uri="{FF2B5EF4-FFF2-40B4-BE49-F238E27FC236}">
                  <a16:creationId xmlns:a16="http://schemas.microsoft.com/office/drawing/2014/main" id="{26DC4A69-9FB1-4BD5-86DF-A08655D68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902"/>
            <a:stretch/>
          </p:blipFill>
          <p:spPr>
            <a:xfrm>
              <a:off x="1608725" y="5233991"/>
              <a:ext cx="402371" cy="265892"/>
            </a:xfrm>
            <a:prstGeom prst="rect">
              <a:avLst/>
            </a:prstGeom>
          </p:spPr>
        </p:pic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EEC4CB02-2C6D-4889-A6FB-87E0DDFE9F17}"/>
                </a:ext>
              </a:extLst>
            </p:cNvPr>
            <p:cNvSpPr/>
            <p:nvPr/>
          </p:nvSpPr>
          <p:spPr>
            <a:xfrm>
              <a:off x="4298595" y="3854607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F6BB0C5-DBC0-4D53-A5C3-E659543214F9}"/>
                </a:ext>
              </a:extLst>
            </p:cNvPr>
            <p:cNvSpPr/>
            <p:nvPr/>
          </p:nvSpPr>
          <p:spPr>
            <a:xfrm>
              <a:off x="3907132" y="3865665"/>
              <a:ext cx="281889" cy="28188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2C6C076-A01F-4B12-8B25-52D5D9F422EA}"/>
                </a:ext>
              </a:extLst>
            </p:cNvPr>
            <p:cNvSpPr/>
            <p:nvPr/>
          </p:nvSpPr>
          <p:spPr>
            <a:xfrm>
              <a:off x="4879909" y="3892588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5EEDF49-8338-42A5-9F97-F09267AB3088}"/>
                </a:ext>
              </a:extLst>
            </p:cNvPr>
            <p:cNvSpPr/>
            <p:nvPr/>
          </p:nvSpPr>
          <p:spPr>
            <a:xfrm>
              <a:off x="4306077" y="4029276"/>
              <a:ext cx="2736940" cy="397345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0379736-80A1-4A0B-A7E7-993F2E4EB1B0}"/>
                </a:ext>
              </a:extLst>
            </p:cNvPr>
            <p:cNvSpPr/>
            <p:nvPr/>
          </p:nvSpPr>
          <p:spPr>
            <a:xfrm>
              <a:off x="4298595" y="3386519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9B758C1-FFDE-4CE7-96A7-6738F7851747}"/>
                </a:ext>
              </a:extLst>
            </p:cNvPr>
            <p:cNvSpPr/>
            <p:nvPr/>
          </p:nvSpPr>
          <p:spPr>
            <a:xfrm>
              <a:off x="3907132" y="3397577"/>
              <a:ext cx="281889" cy="28188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40C92203-C199-453B-A632-A1DD38928A79}"/>
                </a:ext>
              </a:extLst>
            </p:cNvPr>
            <p:cNvSpPr/>
            <p:nvPr/>
          </p:nvSpPr>
          <p:spPr>
            <a:xfrm>
              <a:off x="4879909" y="3424500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530FDFA-9968-4B73-B613-8011B257BB95}"/>
                </a:ext>
              </a:extLst>
            </p:cNvPr>
            <p:cNvSpPr/>
            <p:nvPr/>
          </p:nvSpPr>
          <p:spPr>
            <a:xfrm>
              <a:off x="4306077" y="3561189"/>
              <a:ext cx="2029408" cy="19949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72969705-89C9-4889-A370-FE050E70358D}"/>
                </a:ext>
              </a:extLst>
            </p:cNvPr>
            <p:cNvSpPr/>
            <p:nvPr/>
          </p:nvSpPr>
          <p:spPr>
            <a:xfrm>
              <a:off x="4298595" y="2106743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0FE8D20-2507-4B04-A915-8B9D9837CC5D}"/>
                </a:ext>
              </a:extLst>
            </p:cNvPr>
            <p:cNvSpPr/>
            <p:nvPr/>
          </p:nvSpPr>
          <p:spPr>
            <a:xfrm>
              <a:off x="3907132" y="2117801"/>
              <a:ext cx="281889" cy="28188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E4446233-CB29-4C66-81FE-E799FD2577BF}"/>
                </a:ext>
              </a:extLst>
            </p:cNvPr>
            <p:cNvSpPr/>
            <p:nvPr/>
          </p:nvSpPr>
          <p:spPr>
            <a:xfrm>
              <a:off x="4879909" y="2144724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09EB65A-5881-4F6B-AAAF-FA7D8846B037}"/>
                </a:ext>
              </a:extLst>
            </p:cNvPr>
            <p:cNvSpPr/>
            <p:nvPr/>
          </p:nvSpPr>
          <p:spPr>
            <a:xfrm>
              <a:off x="4306077" y="2281413"/>
              <a:ext cx="3298372" cy="99701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85AD42D-9636-4A19-8C98-E4713197D532}"/>
                </a:ext>
              </a:extLst>
            </p:cNvPr>
            <p:cNvSpPr/>
            <p:nvPr/>
          </p:nvSpPr>
          <p:spPr>
            <a:xfrm>
              <a:off x="4303605" y="1185559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312B040A-A985-4C16-867F-B00D95EA1D3B}"/>
                </a:ext>
              </a:extLst>
            </p:cNvPr>
            <p:cNvSpPr/>
            <p:nvPr/>
          </p:nvSpPr>
          <p:spPr>
            <a:xfrm>
              <a:off x="3912142" y="1196617"/>
              <a:ext cx="281889" cy="281889"/>
            </a:xfrm>
            <a:prstGeom prst="ellipse">
              <a:avLst/>
            </a:prstGeom>
            <a:solidFill>
              <a:srgbClr val="E1C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DA0020E3-7E1E-4C58-94CD-6D81C9C4D270}"/>
                </a:ext>
              </a:extLst>
            </p:cNvPr>
            <p:cNvSpPr/>
            <p:nvPr/>
          </p:nvSpPr>
          <p:spPr>
            <a:xfrm>
              <a:off x="4884919" y="1223540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3E60FB7B-198F-45C0-8C58-F6B204AAAD9E}"/>
                </a:ext>
              </a:extLst>
            </p:cNvPr>
            <p:cNvSpPr/>
            <p:nvPr/>
          </p:nvSpPr>
          <p:spPr>
            <a:xfrm>
              <a:off x="4311087" y="1360228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A75F6CA-AA91-4FE8-8478-FC61411D2EF5}"/>
                </a:ext>
              </a:extLst>
            </p:cNvPr>
            <p:cNvSpPr/>
            <p:nvPr/>
          </p:nvSpPr>
          <p:spPr>
            <a:xfrm>
              <a:off x="2170926" y="5138299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397D21CE-9D38-4224-BC51-69943450B1E9}"/>
                </a:ext>
              </a:extLst>
            </p:cNvPr>
            <p:cNvSpPr/>
            <p:nvPr/>
          </p:nvSpPr>
          <p:spPr>
            <a:xfrm>
              <a:off x="2531417" y="5136511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D698D565-9BF7-49D1-8500-585D86618920}"/>
                </a:ext>
              </a:extLst>
            </p:cNvPr>
            <p:cNvSpPr/>
            <p:nvPr/>
          </p:nvSpPr>
          <p:spPr>
            <a:xfrm>
              <a:off x="2531417" y="5310471"/>
              <a:ext cx="333501" cy="103782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5037CA16-C47B-4C2C-A4EB-1A7E8835D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r="6448" b="20346"/>
            <a:stretch/>
          </p:blipFill>
          <p:spPr>
            <a:xfrm>
              <a:off x="7777401" y="5103054"/>
              <a:ext cx="1017468" cy="237538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076FD355-1FA3-484B-9CEA-A9DB150FC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70590" y="499577"/>
              <a:ext cx="743054" cy="333422"/>
            </a:xfrm>
            <a:prstGeom prst="rect">
              <a:avLst/>
            </a:prstGeom>
          </p:spPr>
        </p:pic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C47C834E-D5EA-4C92-8595-351EC159E924}"/>
                </a:ext>
              </a:extLst>
            </p:cNvPr>
            <p:cNvSpPr/>
            <p:nvPr/>
          </p:nvSpPr>
          <p:spPr>
            <a:xfrm>
              <a:off x="8419550" y="545271"/>
              <a:ext cx="1310098" cy="240839"/>
            </a:xfrm>
            <a:prstGeom prst="roundRect">
              <a:avLst>
                <a:gd name="adj" fmla="val 9593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9C90E3E-4C51-4501-A6E9-3F2053273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04322" y="556376"/>
              <a:ext cx="219106" cy="200053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E0C81902-A32F-4959-AC5C-88E6DDDD1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2090" y="516324"/>
              <a:ext cx="1025412" cy="299079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869C48EF-09C9-43D1-AE55-790312D7E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5348" y="505189"/>
              <a:ext cx="344797" cy="279121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72DE57F3-EB53-4090-8574-70925124F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81923" y="5167442"/>
              <a:ext cx="692378" cy="230793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E6693B0B-DBAE-412F-9D04-ACBBD4834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57065" y="5090061"/>
              <a:ext cx="323895" cy="295316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48280A73-C723-4403-85A3-9CA938E89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11494"/>
            <a:stretch/>
          </p:blipFill>
          <p:spPr>
            <a:xfrm>
              <a:off x="10006063" y="303863"/>
              <a:ext cx="659629" cy="164842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E4982766-0DBB-4B23-B851-E5D3A3A1E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43502" y="536009"/>
              <a:ext cx="1137340" cy="314584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C0845CF9-6C8A-44F8-9BAE-6ECD3BF87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137722" y="543165"/>
              <a:ext cx="2859098" cy="223616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E61782C0-5A7C-4A56-A757-0236B1074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158063" y="954313"/>
              <a:ext cx="1539927" cy="1855982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044343-7625-4891-AD22-17F10AA66E54}"/>
              </a:ext>
            </a:extLst>
          </p:cNvPr>
          <p:cNvSpPr/>
          <p:nvPr/>
        </p:nvSpPr>
        <p:spPr>
          <a:xfrm>
            <a:off x="1530407" y="825688"/>
            <a:ext cx="9120727" cy="5223618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EBB10BB-FE40-4310-AEA1-ABC0B5F7C329}"/>
              </a:ext>
            </a:extLst>
          </p:cNvPr>
          <p:cNvSpPr/>
          <p:nvPr/>
        </p:nvSpPr>
        <p:spPr>
          <a:xfrm>
            <a:off x="3746587" y="1372507"/>
            <a:ext cx="4822084" cy="4116131"/>
          </a:xfrm>
          <a:prstGeom prst="roundRect">
            <a:avLst>
              <a:gd name="adj" fmla="val 2734"/>
            </a:avLst>
          </a:prstGeom>
          <a:solidFill>
            <a:srgbClr val="728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C9F531B-838E-4134-9F02-ABA97DC72932}"/>
              </a:ext>
            </a:extLst>
          </p:cNvPr>
          <p:cNvSpPr/>
          <p:nvPr/>
        </p:nvSpPr>
        <p:spPr>
          <a:xfrm>
            <a:off x="3741397" y="2751346"/>
            <a:ext cx="4835387" cy="2735757"/>
          </a:xfrm>
          <a:prstGeom prst="roundRect">
            <a:avLst>
              <a:gd name="adj" fmla="val 2734"/>
            </a:avLst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67A563-93A6-4EC0-9B03-A36AE82D0051}"/>
              </a:ext>
            </a:extLst>
          </p:cNvPr>
          <p:cNvSpPr/>
          <p:nvPr/>
        </p:nvSpPr>
        <p:spPr>
          <a:xfrm>
            <a:off x="3746587" y="2337520"/>
            <a:ext cx="4822083" cy="1238796"/>
          </a:xfrm>
          <a:prstGeom prst="rect">
            <a:avLst/>
          </a:prstGeom>
          <a:solidFill>
            <a:srgbClr val="6C8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C52291-EB92-4473-B12E-196156938F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19294" y="3621996"/>
            <a:ext cx="1071228" cy="388870"/>
          </a:xfrm>
          <a:prstGeom prst="rect">
            <a:avLst/>
          </a:prstGeom>
        </p:spPr>
      </p:pic>
      <p:sp>
        <p:nvSpPr>
          <p:cNvPr id="105" name="타원 104">
            <a:extLst>
              <a:ext uri="{FF2B5EF4-FFF2-40B4-BE49-F238E27FC236}">
                <a16:creationId xmlns:a16="http://schemas.microsoft.com/office/drawing/2014/main" id="{DDE2CB6C-17E2-4759-B090-90944FCE59E1}"/>
              </a:ext>
            </a:extLst>
          </p:cNvPr>
          <p:cNvSpPr/>
          <p:nvPr/>
        </p:nvSpPr>
        <p:spPr>
          <a:xfrm>
            <a:off x="3874575" y="1505155"/>
            <a:ext cx="718455" cy="71845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307F41FC-D0AE-4943-9F57-30DD004E5A9F}"/>
              </a:ext>
            </a:extLst>
          </p:cNvPr>
          <p:cNvSpPr/>
          <p:nvPr/>
        </p:nvSpPr>
        <p:spPr>
          <a:xfrm>
            <a:off x="4677899" y="1536015"/>
            <a:ext cx="772329" cy="24009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26ACF9D-B209-4ED6-B0CF-5E556B834A8E}"/>
              </a:ext>
            </a:extLst>
          </p:cNvPr>
          <p:cNvSpPr/>
          <p:nvPr/>
        </p:nvSpPr>
        <p:spPr>
          <a:xfrm>
            <a:off x="5478691" y="1623547"/>
            <a:ext cx="604388" cy="14775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6068CF9-FAEA-4463-825C-36F3CC5906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44177" y="1578293"/>
            <a:ext cx="1456174" cy="55351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BFA144D-0689-4742-A3AB-A32000934A5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98527" y="2606520"/>
            <a:ext cx="1349931" cy="6412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283BDF1-81DE-448C-9806-04EE6BA1BEF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83172" y="1804439"/>
            <a:ext cx="661842" cy="4805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8C4BB6-7965-4A65-A6C2-A2D5EDFD4D9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61800" y="2412810"/>
            <a:ext cx="2038968" cy="10357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989AD87-3C90-42D0-A7F5-5AF7C194283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2043"/>
          <a:stretch/>
        </p:blipFill>
        <p:spPr>
          <a:xfrm>
            <a:off x="3861800" y="4128899"/>
            <a:ext cx="4497157" cy="1254111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35F7336-9911-4961-BAF6-037259520B1A}"/>
              </a:ext>
            </a:extLst>
          </p:cNvPr>
          <p:cNvSpPr/>
          <p:nvPr/>
        </p:nvSpPr>
        <p:spPr>
          <a:xfrm>
            <a:off x="4246046" y="4530206"/>
            <a:ext cx="376826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1DB1F2-6A3D-4282-B2A0-4825584B8173}"/>
              </a:ext>
            </a:extLst>
          </p:cNvPr>
          <p:cNvSpPr/>
          <p:nvPr/>
        </p:nvSpPr>
        <p:spPr>
          <a:xfrm>
            <a:off x="4264708" y="5065878"/>
            <a:ext cx="718455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F34A2CB-F741-4DA9-A3B4-761A19CC18B9}"/>
              </a:ext>
            </a:extLst>
          </p:cNvPr>
          <p:cNvSpPr/>
          <p:nvPr/>
        </p:nvSpPr>
        <p:spPr>
          <a:xfrm>
            <a:off x="6526651" y="4529048"/>
            <a:ext cx="718455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2B97EE8-67E5-478F-A920-8C507675ECFE}"/>
              </a:ext>
            </a:extLst>
          </p:cNvPr>
          <p:cNvSpPr/>
          <p:nvPr/>
        </p:nvSpPr>
        <p:spPr>
          <a:xfrm>
            <a:off x="6526652" y="5064299"/>
            <a:ext cx="749624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3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7B3230A-E9DF-4814-96A5-71F95A49F6AB}"/>
              </a:ext>
            </a:extLst>
          </p:cNvPr>
          <p:cNvGrpSpPr/>
          <p:nvPr/>
        </p:nvGrpSpPr>
        <p:grpSpPr>
          <a:xfrm>
            <a:off x="1543493" y="842684"/>
            <a:ext cx="9120729" cy="5206622"/>
            <a:chOff x="1544965" y="294675"/>
            <a:chExt cx="9120729" cy="520662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AAAE678-74BA-4AF0-8C23-1F2413C30D18}"/>
                </a:ext>
              </a:extLst>
            </p:cNvPr>
            <p:cNvSpPr/>
            <p:nvPr/>
          </p:nvSpPr>
          <p:spPr>
            <a:xfrm>
              <a:off x="1544966" y="311672"/>
              <a:ext cx="9120728" cy="5189624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EB08AC3-F56A-4268-BCBD-EA63B72C2A90}"/>
                </a:ext>
              </a:extLst>
            </p:cNvPr>
            <p:cNvSpPr/>
            <p:nvPr/>
          </p:nvSpPr>
          <p:spPr>
            <a:xfrm>
              <a:off x="2080725" y="726811"/>
              <a:ext cx="1716833" cy="4330380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CE3B2A8-D334-4CA9-94C4-3D8B60EC2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0499" y="2904623"/>
              <a:ext cx="1597538" cy="232944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C48B58D-6A28-4415-8AC8-41B35120A8D1}"/>
                </a:ext>
              </a:extLst>
            </p:cNvPr>
            <p:cNvSpPr/>
            <p:nvPr/>
          </p:nvSpPr>
          <p:spPr>
            <a:xfrm>
              <a:off x="2080724" y="5057191"/>
              <a:ext cx="1716833" cy="444106"/>
            </a:xfrm>
            <a:prstGeom prst="rect">
              <a:avLst/>
            </a:prstGeom>
            <a:solidFill>
              <a:srgbClr val="252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CB37BAF-D8DA-42D7-BE66-25CB0A165CC2}"/>
                </a:ext>
              </a:extLst>
            </p:cNvPr>
            <p:cNvSpPr/>
            <p:nvPr/>
          </p:nvSpPr>
          <p:spPr>
            <a:xfrm>
              <a:off x="4298595" y="4520540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4750418-6A83-4AC2-81CF-6553ACAAD354}"/>
                </a:ext>
              </a:extLst>
            </p:cNvPr>
            <p:cNvSpPr/>
            <p:nvPr/>
          </p:nvSpPr>
          <p:spPr>
            <a:xfrm>
              <a:off x="8985378" y="872408"/>
              <a:ext cx="1680315" cy="4628888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EB96B4-DC5E-4331-A5D9-363E374BBDD6}"/>
                </a:ext>
              </a:extLst>
            </p:cNvPr>
            <p:cNvSpPr/>
            <p:nvPr/>
          </p:nvSpPr>
          <p:spPr>
            <a:xfrm>
              <a:off x="2080725" y="462626"/>
              <a:ext cx="1716833" cy="403706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02B317AA-E5BA-4521-9286-DBC58C476E7F}"/>
                </a:ext>
              </a:extLst>
            </p:cNvPr>
            <p:cNvSpPr/>
            <p:nvPr/>
          </p:nvSpPr>
          <p:spPr>
            <a:xfrm>
              <a:off x="4311087" y="417317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3D795A-EF4E-443F-AE3C-61AE306F1F45}"/>
                </a:ext>
              </a:extLst>
            </p:cNvPr>
            <p:cNvSpPr/>
            <p:nvPr/>
          </p:nvSpPr>
          <p:spPr>
            <a:xfrm>
              <a:off x="3794448" y="467289"/>
              <a:ext cx="6871244" cy="397345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E9405B-3058-4719-B97F-AF8F97CAB9DC}"/>
                </a:ext>
              </a:extLst>
            </p:cNvPr>
            <p:cNvSpPr/>
            <p:nvPr/>
          </p:nvSpPr>
          <p:spPr>
            <a:xfrm>
              <a:off x="1544966" y="461213"/>
              <a:ext cx="535760" cy="5038670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BE6366-21EE-4C79-B0A3-A54ECFCE8198}"/>
                </a:ext>
              </a:extLst>
            </p:cNvPr>
            <p:cNvSpPr/>
            <p:nvPr/>
          </p:nvSpPr>
          <p:spPr>
            <a:xfrm>
              <a:off x="1544965" y="294675"/>
              <a:ext cx="9120727" cy="173267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AEDAF240-43E8-4B43-887C-777A3BFB5772}"/>
                </a:ext>
              </a:extLst>
            </p:cNvPr>
            <p:cNvSpPr/>
            <p:nvPr/>
          </p:nvSpPr>
          <p:spPr>
            <a:xfrm>
              <a:off x="3887758" y="5057191"/>
              <a:ext cx="4994442" cy="337312"/>
            </a:xfrm>
            <a:prstGeom prst="roundRect">
              <a:avLst>
                <a:gd name="adj" fmla="val 18125"/>
              </a:avLst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2C2FD50B-CF2B-43F0-AB13-8DF93E40861C}"/>
                </a:ext>
              </a:extLst>
            </p:cNvPr>
            <p:cNvSpPr/>
            <p:nvPr/>
          </p:nvSpPr>
          <p:spPr>
            <a:xfrm>
              <a:off x="1577956" y="322360"/>
              <a:ext cx="498434" cy="103729"/>
            </a:xfrm>
            <a:prstGeom prst="roundRect">
              <a:avLst/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D7AB43-5C09-4D2F-9ECA-2BFEECF0D6FE}"/>
                </a:ext>
              </a:extLst>
            </p:cNvPr>
            <p:cNvSpPr txBox="1"/>
            <p:nvPr/>
          </p:nvSpPr>
          <p:spPr>
            <a:xfrm rot="5400000">
              <a:off x="3510541" y="567233"/>
              <a:ext cx="259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D6D7D8"/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&gt;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312DFE7-1A22-429F-883B-D6C63670808F}"/>
                </a:ext>
              </a:extLst>
            </p:cNvPr>
            <p:cNvSpPr/>
            <p:nvPr/>
          </p:nvSpPr>
          <p:spPr>
            <a:xfrm rot="5400000">
              <a:off x="6948161" y="2864346"/>
              <a:ext cx="3883550" cy="92225"/>
            </a:xfrm>
            <a:prstGeom prst="roundRect">
              <a:avLst>
                <a:gd name="adj" fmla="val 50000"/>
              </a:avLst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0DD086C-A5C7-486C-B3C3-72E30A7D06A8}"/>
                </a:ext>
              </a:extLst>
            </p:cNvPr>
            <p:cNvSpPr/>
            <p:nvPr/>
          </p:nvSpPr>
          <p:spPr>
            <a:xfrm rot="5400000">
              <a:off x="8645435" y="4562091"/>
              <a:ext cx="489000" cy="92226"/>
            </a:xfrm>
            <a:prstGeom prst="roundRect">
              <a:avLst>
                <a:gd name="adj" fmla="val 50000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F443F22-22DD-47A7-A13F-64ACC60CC89A}"/>
                </a:ext>
              </a:extLst>
            </p:cNvPr>
            <p:cNvSpPr/>
            <p:nvPr/>
          </p:nvSpPr>
          <p:spPr>
            <a:xfrm>
              <a:off x="3907132" y="4531598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436D2A2-FF78-4CB1-83E3-9EF3CF777E56}"/>
                </a:ext>
              </a:extLst>
            </p:cNvPr>
            <p:cNvSpPr/>
            <p:nvPr/>
          </p:nvSpPr>
          <p:spPr>
            <a:xfrm>
              <a:off x="4879909" y="4558521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49B0ACF-CC3D-474E-85D3-24AE7AFE3777}"/>
                </a:ext>
              </a:extLst>
            </p:cNvPr>
            <p:cNvSpPr/>
            <p:nvPr/>
          </p:nvSpPr>
          <p:spPr>
            <a:xfrm>
              <a:off x="4306077" y="4695210"/>
              <a:ext cx="1679275" cy="220450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D12B7E7-A30D-4F13-B2ED-82ABE390B279}"/>
                </a:ext>
              </a:extLst>
            </p:cNvPr>
            <p:cNvSpPr/>
            <p:nvPr/>
          </p:nvSpPr>
          <p:spPr>
            <a:xfrm>
              <a:off x="1610439" y="954313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2150628-6491-4D38-80EE-77394BF1928A}"/>
                </a:ext>
              </a:extLst>
            </p:cNvPr>
            <p:cNvCxnSpPr>
              <a:cxnSpLocks/>
            </p:cNvCxnSpPr>
            <p:nvPr/>
          </p:nvCxnSpPr>
          <p:spPr>
            <a:xfrm>
              <a:off x="1672669" y="906657"/>
              <a:ext cx="274484" cy="0"/>
            </a:xfrm>
            <a:prstGeom prst="line">
              <a:avLst/>
            </a:prstGeom>
            <a:ln>
              <a:solidFill>
                <a:srgbClr val="97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E116E57-6E33-4B64-A9C5-A499442DE68E}"/>
                </a:ext>
              </a:extLst>
            </p:cNvPr>
            <p:cNvSpPr/>
            <p:nvPr/>
          </p:nvSpPr>
          <p:spPr>
            <a:xfrm>
              <a:off x="1610439" y="475213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1D58A90-4017-4C73-93CB-F269EC283D82}"/>
                </a:ext>
              </a:extLst>
            </p:cNvPr>
            <p:cNvSpPr/>
            <p:nvPr/>
          </p:nvSpPr>
          <p:spPr>
            <a:xfrm>
              <a:off x="1610439" y="1380845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8A05D2E-A3C9-4BB7-AD0A-8A948F4BA364}"/>
                </a:ext>
              </a:extLst>
            </p:cNvPr>
            <p:cNvSpPr/>
            <p:nvPr/>
          </p:nvSpPr>
          <p:spPr>
            <a:xfrm>
              <a:off x="1610439" y="180737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B3B670B-244C-409C-B934-3671F2B34B03}"/>
                </a:ext>
              </a:extLst>
            </p:cNvPr>
            <p:cNvSpPr/>
            <p:nvPr/>
          </p:nvSpPr>
          <p:spPr>
            <a:xfrm>
              <a:off x="1610439" y="2233909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B5626AB-415B-4DF6-8ED3-5C80304AFE08}"/>
                </a:ext>
              </a:extLst>
            </p:cNvPr>
            <p:cNvSpPr/>
            <p:nvPr/>
          </p:nvSpPr>
          <p:spPr>
            <a:xfrm>
              <a:off x="1610439" y="266044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043118B-84A9-4638-A67D-7DF4E370F259}"/>
                </a:ext>
              </a:extLst>
            </p:cNvPr>
            <p:cNvSpPr/>
            <p:nvPr/>
          </p:nvSpPr>
          <p:spPr>
            <a:xfrm>
              <a:off x="1610439" y="3086973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86622D1-303D-45AE-96B3-F7E136A5EAA6}"/>
                </a:ext>
              </a:extLst>
            </p:cNvPr>
            <p:cNvSpPr/>
            <p:nvPr/>
          </p:nvSpPr>
          <p:spPr>
            <a:xfrm>
              <a:off x="1610439" y="3513505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FB232FC-3A6F-4959-87DC-EA879549D76C}"/>
                </a:ext>
              </a:extLst>
            </p:cNvPr>
            <p:cNvSpPr/>
            <p:nvPr/>
          </p:nvSpPr>
          <p:spPr>
            <a:xfrm>
              <a:off x="1610439" y="394003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788FA86-A81D-46A8-85E5-2EA2B48F8B9C}"/>
                </a:ext>
              </a:extLst>
            </p:cNvPr>
            <p:cNvSpPr/>
            <p:nvPr/>
          </p:nvSpPr>
          <p:spPr>
            <a:xfrm>
              <a:off x="1610439" y="437033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2EEB1D9-41DE-4F12-965E-5BB316DB66E0}"/>
                </a:ext>
              </a:extLst>
            </p:cNvPr>
            <p:cNvSpPr/>
            <p:nvPr/>
          </p:nvSpPr>
          <p:spPr>
            <a:xfrm>
              <a:off x="1610439" y="4800638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그림 62" descr="그리기, 옅은이(가) 표시된 사진&#10;&#10;자동 생성된 설명">
              <a:extLst>
                <a:ext uri="{FF2B5EF4-FFF2-40B4-BE49-F238E27FC236}">
                  <a16:creationId xmlns:a16="http://schemas.microsoft.com/office/drawing/2014/main" id="{26DC4A69-9FB1-4BD5-86DF-A08655D68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902"/>
            <a:stretch/>
          </p:blipFill>
          <p:spPr>
            <a:xfrm>
              <a:off x="1608725" y="5233991"/>
              <a:ext cx="402371" cy="265892"/>
            </a:xfrm>
            <a:prstGeom prst="rect">
              <a:avLst/>
            </a:prstGeom>
          </p:spPr>
        </p:pic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EEC4CB02-2C6D-4889-A6FB-87E0DDFE9F17}"/>
                </a:ext>
              </a:extLst>
            </p:cNvPr>
            <p:cNvSpPr/>
            <p:nvPr/>
          </p:nvSpPr>
          <p:spPr>
            <a:xfrm>
              <a:off x="4298595" y="3854607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F6BB0C5-DBC0-4D53-A5C3-E659543214F9}"/>
                </a:ext>
              </a:extLst>
            </p:cNvPr>
            <p:cNvSpPr/>
            <p:nvPr/>
          </p:nvSpPr>
          <p:spPr>
            <a:xfrm>
              <a:off x="3907132" y="3865665"/>
              <a:ext cx="281889" cy="28188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2C6C076-A01F-4B12-8B25-52D5D9F422EA}"/>
                </a:ext>
              </a:extLst>
            </p:cNvPr>
            <p:cNvSpPr/>
            <p:nvPr/>
          </p:nvSpPr>
          <p:spPr>
            <a:xfrm>
              <a:off x="4879909" y="3892588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5EEDF49-8338-42A5-9F97-F09267AB3088}"/>
                </a:ext>
              </a:extLst>
            </p:cNvPr>
            <p:cNvSpPr/>
            <p:nvPr/>
          </p:nvSpPr>
          <p:spPr>
            <a:xfrm>
              <a:off x="4306077" y="4029276"/>
              <a:ext cx="2736940" cy="397345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0379736-80A1-4A0B-A7E7-993F2E4EB1B0}"/>
                </a:ext>
              </a:extLst>
            </p:cNvPr>
            <p:cNvSpPr/>
            <p:nvPr/>
          </p:nvSpPr>
          <p:spPr>
            <a:xfrm>
              <a:off x="4298595" y="3386519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9B758C1-FFDE-4CE7-96A7-6738F7851747}"/>
                </a:ext>
              </a:extLst>
            </p:cNvPr>
            <p:cNvSpPr/>
            <p:nvPr/>
          </p:nvSpPr>
          <p:spPr>
            <a:xfrm>
              <a:off x="3907132" y="3397577"/>
              <a:ext cx="281889" cy="28188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40C92203-C199-453B-A632-A1DD38928A79}"/>
                </a:ext>
              </a:extLst>
            </p:cNvPr>
            <p:cNvSpPr/>
            <p:nvPr/>
          </p:nvSpPr>
          <p:spPr>
            <a:xfrm>
              <a:off x="4879909" y="3424500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530FDFA-9968-4B73-B613-8011B257BB95}"/>
                </a:ext>
              </a:extLst>
            </p:cNvPr>
            <p:cNvSpPr/>
            <p:nvPr/>
          </p:nvSpPr>
          <p:spPr>
            <a:xfrm>
              <a:off x="4306077" y="3561189"/>
              <a:ext cx="2029408" cy="19949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72969705-89C9-4889-A370-FE050E70358D}"/>
                </a:ext>
              </a:extLst>
            </p:cNvPr>
            <p:cNvSpPr/>
            <p:nvPr/>
          </p:nvSpPr>
          <p:spPr>
            <a:xfrm>
              <a:off x="4298595" y="2106743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0FE8D20-2507-4B04-A915-8B9D9837CC5D}"/>
                </a:ext>
              </a:extLst>
            </p:cNvPr>
            <p:cNvSpPr/>
            <p:nvPr/>
          </p:nvSpPr>
          <p:spPr>
            <a:xfrm>
              <a:off x="3907132" y="2117801"/>
              <a:ext cx="281889" cy="28188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E4446233-CB29-4C66-81FE-E799FD2577BF}"/>
                </a:ext>
              </a:extLst>
            </p:cNvPr>
            <p:cNvSpPr/>
            <p:nvPr/>
          </p:nvSpPr>
          <p:spPr>
            <a:xfrm>
              <a:off x="4879909" y="2144724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09EB65A-5881-4F6B-AAAF-FA7D8846B037}"/>
                </a:ext>
              </a:extLst>
            </p:cNvPr>
            <p:cNvSpPr/>
            <p:nvPr/>
          </p:nvSpPr>
          <p:spPr>
            <a:xfrm>
              <a:off x="4306077" y="2281413"/>
              <a:ext cx="3298372" cy="99701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85AD42D-9636-4A19-8C98-E4713197D532}"/>
                </a:ext>
              </a:extLst>
            </p:cNvPr>
            <p:cNvSpPr/>
            <p:nvPr/>
          </p:nvSpPr>
          <p:spPr>
            <a:xfrm>
              <a:off x="4303605" y="1185559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312B040A-A985-4C16-867F-B00D95EA1D3B}"/>
                </a:ext>
              </a:extLst>
            </p:cNvPr>
            <p:cNvSpPr/>
            <p:nvPr/>
          </p:nvSpPr>
          <p:spPr>
            <a:xfrm>
              <a:off x="3912142" y="1196617"/>
              <a:ext cx="281889" cy="281889"/>
            </a:xfrm>
            <a:prstGeom prst="ellipse">
              <a:avLst/>
            </a:prstGeom>
            <a:solidFill>
              <a:srgbClr val="E1C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DA0020E3-7E1E-4C58-94CD-6D81C9C4D270}"/>
                </a:ext>
              </a:extLst>
            </p:cNvPr>
            <p:cNvSpPr/>
            <p:nvPr/>
          </p:nvSpPr>
          <p:spPr>
            <a:xfrm>
              <a:off x="4884919" y="1223540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3E60FB7B-198F-45C0-8C58-F6B204AAAD9E}"/>
                </a:ext>
              </a:extLst>
            </p:cNvPr>
            <p:cNvSpPr/>
            <p:nvPr/>
          </p:nvSpPr>
          <p:spPr>
            <a:xfrm>
              <a:off x="4311087" y="1360228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A75F6CA-AA91-4FE8-8478-FC61411D2EF5}"/>
                </a:ext>
              </a:extLst>
            </p:cNvPr>
            <p:cNvSpPr/>
            <p:nvPr/>
          </p:nvSpPr>
          <p:spPr>
            <a:xfrm>
              <a:off x="2170926" y="5138299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397D21CE-9D38-4224-BC51-69943450B1E9}"/>
                </a:ext>
              </a:extLst>
            </p:cNvPr>
            <p:cNvSpPr/>
            <p:nvPr/>
          </p:nvSpPr>
          <p:spPr>
            <a:xfrm>
              <a:off x="2531417" y="5136511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D698D565-9BF7-49D1-8500-585D86618920}"/>
                </a:ext>
              </a:extLst>
            </p:cNvPr>
            <p:cNvSpPr/>
            <p:nvPr/>
          </p:nvSpPr>
          <p:spPr>
            <a:xfrm>
              <a:off x="2531417" y="5310471"/>
              <a:ext cx="333501" cy="103782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5037CA16-C47B-4C2C-A4EB-1A7E8835D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r="6448" b="20346"/>
            <a:stretch/>
          </p:blipFill>
          <p:spPr>
            <a:xfrm>
              <a:off x="7777401" y="5103054"/>
              <a:ext cx="1017468" cy="237538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076FD355-1FA3-484B-9CEA-A9DB150FC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70590" y="499577"/>
              <a:ext cx="743054" cy="333422"/>
            </a:xfrm>
            <a:prstGeom prst="rect">
              <a:avLst/>
            </a:prstGeom>
          </p:spPr>
        </p:pic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C47C834E-D5EA-4C92-8595-351EC159E924}"/>
                </a:ext>
              </a:extLst>
            </p:cNvPr>
            <p:cNvSpPr/>
            <p:nvPr/>
          </p:nvSpPr>
          <p:spPr>
            <a:xfrm>
              <a:off x="8419550" y="545271"/>
              <a:ext cx="1310098" cy="240839"/>
            </a:xfrm>
            <a:prstGeom prst="roundRect">
              <a:avLst>
                <a:gd name="adj" fmla="val 9593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9C90E3E-4C51-4501-A6E9-3F2053273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04322" y="556376"/>
              <a:ext cx="219106" cy="200053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E0C81902-A32F-4959-AC5C-88E6DDDD1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2090" y="516324"/>
              <a:ext cx="1025412" cy="299079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869C48EF-09C9-43D1-AE55-790312D7E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5348" y="505189"/>
              <a:ext cx="344797" cy="279121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72DE57F3-EB53-4090-8574-70925124F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81923" y="5167442"/>
              <a:ext cx="692378" cy="230793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E6693B0B-DBAE-412F-9D04-ACBBD4834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57065" y="5090061"/>
              <a:ext cx="323895" cy="295316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48280A73-C723-4403-85A3-9CA938E89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11494"/>
            <a:stretch/>
          </p:blipFill>
          <p:spPr>
            <a:xfrm>
              <a:off x="10006063" y="303863"/>
              <a:ext cx="659629" cy="164842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E4982766-0DBB-4B23-B851-E5D3A3A1E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43502" y="536009"/>
              <a:ext cx="1137340" cy="314584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C0845CF9-6C8A-44F8-9BAE-6ECD3BF87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137722" y="543165"/>
              <a:ext cx="2859098" cy="223616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E61782C0-5A7C-4A56-A757-0236B1074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158063" y="954313"/>
              <a:ext cx="1539927" cy="1855982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044343-7625-4891-AD22-17F10AA66E54}"/>
              </a:ext>
            </a:extLst>
          </p:cNvPr>
          <p:cNvSpPr/>
          <p:nvPr/>
        </p:nvSpPr>
        <p:spPr>
          <a:xfrm>
            <a:off x="1530407" y="825688"/>
            <a:ext cx="9120727" cy="5223618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EBB10BB-FE40-4310-AEA1-ABC0B5F7C329}"/>
              </a:ext>
            </a:extLst>
          </p:cNvPr>
          <p:cNvSpPr/>
          <p:nvPr/>
        </p:nvSpPr>
        <p:spPr>
          <a:xfrm>
            <a:off x="3746587" y="1372507"/>
            <a:ext cx="4822084" cy="4116131"/>
          </a:xfrm>
          <a:prstGeom prst="roundRect">
            <a:avLst>
              <a:gd name="adj" fmla="val 2734"/>
            </a:avLst>
          </a:prstGeom>
          <a:solidFill>
            <a:srgbClr val="728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C9F531B-838E-4134-9F02-ABA97DC72932}"/>
              </a:ext>
            </a:extLst>
          </p:cNvPr>
          <p:cNvSpPr/>
          <p:nvPr/>
        </p:nvSpPr>
        <p:spPr>
          <a:xfrm>
            <a:off x="3741397" y="2751346"/>
            <a:ext cx="4835387" cy="2735757"/>
          </a:xfrm>
          <a:prstGeom prst="roundRect">
            <a:avLst>
              <a:gd name="adj" fmla="val 2734"/>
            </a:avLst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67A563-93A6-4EC0-9B03-A36AE82D0051}"/>
              </a:ext>
            </a:extLst>
          </p:cNvPr>
          <p:cNvSpPr/>
          <p:nvPr/>
        </p:nvSpPr>
        <p:spPr>
          <a:xfrm>
            <a:off x="3746587" y="2337520"/>
            <a:ext cx="4822083" cy="1238796"/>
          </a:xfrm>
          <a:prstGeom prst="rect">
            <a:avLst/>
          </a:prstGeom>
          <a:solidFill>
            <a:srgbClr val="6C8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C52291-EB92-4473-B12E-196156938F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19294" y="3621996"/>
            <a:ext cx="1071228" cy="388870"/>
          </a:xfrm>
          <a:prstGeom prst="rect">
            <a:avLst/>
          </a:prstGeom>
        </p:spPr>
      </p:pic>
      <p:sp>
        <p:nvSpPr>
          <p:cNvPr id="105" name="타원 104">
            <a:extLst>
              <a:ext uri="{FF2B5EF4-FFF2-40B4-BE49-F238E27FC236}">
                <a16:creationId xmlns:a16="http://schemas.microsoft.com/office/drawing/2014/main" id="{DDE2CB6C-17E2-4759-B090-90944FCE59E1}"/>
              </a:ext>
            </a:extLst>
          </p:cNvPr>
          <p:cNvSpPr/>
          <p:nvPr/>
        </p:nvSpPr>
        <p:spPr>
          <a:xfrm>
            <a:off x="3874575" y="1505155"/>
            <a:ext cx="718455" cy="718455"/>
          </a:xfrm>
          <a:prstGeom prst="ellipse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307F41FC-D0AE-4943-9F57-30DD004E5A9F}"/>
              </a:ext>
            </a:extLst>
          </p:cNvPr>
          <p:cNvSpPr/>
          <p:nvPr/>
        </p:nvSpPr>
        <p:spPr>
          <a:xfrm>
            <a:off x="4677899" y="1778415"/>
            <a:ext cx="772329" cy="24009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26ACF9D-B209-4ED6-B0CF-5E556B834A8E}"/>
              </a:ext>
            </a:extLst>
          </p:cNvPr>
          <p:cNvSpPr/>
          <p:nvPr/>
        </p:nvSpPr>
        <p:spPr>
          <a:xfrm>
            <a:off x="5478691" y="1864700"/>
            <a:ext cx="604388" cy="14775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6068CF9-FAEA-4463-825C-36F3CC5906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44177" y="1578293"/>
            <a:ext cx="1456174" cy="55351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BFA144D-0689-4742-A3AB-A32000934A5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98527" y="2606520"/>
            <a:ext cx="1349931" cy="64121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C0BE7FA-819B-45BE-A82A-4C490B4E22A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45812" y="2416934"/>
            <a:ext cx="2864255" cy="104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7B3230A-E9DF-4814-96A5-71F95A49F6AB}"/>
              </a:ext>
            </a:extLst>
          </p:cNvPr>
          <p:cNvGrpSpPr/>
          <p:nvPr/>
        </p:nvGrpSpPr>
        <p:grpSpPr>
          <a:xfrm>
            <a:off x="1543493" y="842684"/>
            <a:ext cx="9120729" cy="5206622"/>
            <a:chOff x="1544965" y="294675"/>
            <a:chExt cx="9120729" cy="520662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AAAE678-74BA-4AF0-8C23-1F2413C30D18}"/>
                </a:ext>
              </a:extLst>
            </p:cNvPr>
            <p:cNvSpPr/>
            <p:nvPr/>
          </p:nvSpPr>
          <p:spPr>
            <a:xfrm>
              <a:off x="1544966" y="311672"/>
              <a:ext cx="9120728" cy="5189624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EB08AC3-F56A-4268-BCBD-EA63B72C2A90}"/>
                </a:ext>
              </a:extLst>
            </p:cNvPr>
            <p:cNvSpPr/>
            <p:nvPr/>
          </p:nvSpPr>
          <p:spPr>
            <a:xfrm>
              <a:off x="2080725" y="726811"/>
              <a:ext cx="1716833" cy="4330380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CE3B2A8-D334-4CA9-94C4-3D8B60EC2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0499" y="2904623"/>
              <a:ext cx="1597538" cy="232944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C48B58D-6A28-4415-8AC8-41B35120A8D1}"/>
                </a:ext>
              </a:extLst>
            </p:cNvPr>
            <p:cNvSpPr/>
            <p:nvPr/>
          </p:nvSpPr>
          <p:spPr>
            <a:xfrm>
              <a:off x="2080724" y="5057191"/>
              <a:ext cx="1716833" cy="444106"/>
            </a:xfrm>
            <a:prstGeom prst="rect">
              <a:avLst/>
            </a:prstGeom>
            <a:solidFill>
              <a:srgbClr val="252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CB37BAF-D8DA-42D7-BE66-25CB0A165CC2}"/>
                </a:ext>
              </a:extLst>
            </p:cNvPr>
            <p:cNvSpPr/>
            <p:nvPr/>
          </p:nvSpPr>
          <p:spPr>
            <a:xfrm>
              <a:off x="4298595" y="4520540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4750418-6A83-4AC2-81CF-6553ACAAD354}"/>
                </a:ext>
              </a:extLst>
            </p:cNvPr>
            <p:cNvSpPr/>
            <p:nvPr/>
          </p:nvSpPr>
          <p:spPr>
            <a:xfrm>
              <a:off x="8985378" y="872408"/>
              <a:ext cx="1680315" cy="4628888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EB96B4-DC5E-4331-A5D9-363E374BBDD6}"/>
                </a:ext>
              </a:extLst>
            </p:cNvPr>
            <p:cNvSpPr/>
            <p:nvPr/>
          </p:nvSpPr>
          <p:spPr>
            <a:xfrm>
              <a:off x="2080725" y="462626"/>
              <a:ext cx="1716833" cy="403706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02B317AA-E5BA-4521-9286-DBC58C476E7F}"/>
                </a:ext>
              </a:extLst>
            </p:cNvPr>
            <p:cNvSpPr/>
            <p:nvPr/>
          </p:nvSpPr>
          <p:spPr>
            <a:xfrm>
              <a:off x="4311087" y="417317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3D795A-EF4E-443F-AE3C-61AE306F1F45}"/>
                </a:ext>
              </a:extLst>
            </p:cNvPr>
            <p:cNvSpPr/>
            <p:nvPr/>
          </p:nvSpPr>
          <p:spPr>
            <a:xfrm>
              <a:off x="3794448" y="467289"/>
              <a:ext cx="6871244" cy="397345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E9405B-3058-4719-B97F-AF8F97CAB9DC}"/>
                </a:ext>
              </a:extLst>
            </p:cNvPr>
            <p:cNvSpPr/>
            <p:nvPr/>
          </p:nvSpPr>
          <p:spPr>
            <a:xfrm>
              <a:off x="1544966" y="461213"/>
              <a:ext cx="535760" cy="5038670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BE6366-21EE-4C79-B0A3-A54ECFCE8198}"/>
                </a:ext>
              </a:extLst>
            </p:cNvPr>
            <p:cNvSpPr/>
            <p:nvPr/>
          </p:nvSpPr>
          <p:spPr>
            <a:xfrm>
              <a:off x="1544965" y="294675"/>
              <a:ext cx="9120727" cy="173267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AEDAF240-43E8-4B43-887C-777A3BFB5772}"/>
                </a:ext>
              </a:extLst>
            </p:cNvPr>
            <p:cNvSpPr/>
            <p:nvPr/>
          </p:nvSpPr>
          <p:spPr>
            <a:xfrm>
              <a:off x="3887758" y="5057191"/>
              <a:ext cx="4994442" cy="337312"/>
            </a:xfrm>
            <a:prstGeom prst="roundRect">
              <a:avLst>
                <a:gd name="adj" fmla="val 18125"/>
              </a:avLst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2C2FD50B-CF2B-43F0-AB13-8DF93E40861C}"/>
                </a:ext>
              </a:extLst>
            </p:cNvPr>
            <p:cNvSpPr/>
            <p:nvPr/>
          </p:nvSpPr>
          <p:spPr>
            <a:xfrm>
              <a:off x="1577956" y="322360"/>
              <a:ext cx="498434" cy="103729"/>
            </a:xfrm>
            <a:prstGeom prst="roundRect">
              <a:avLst/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D7AB43-5C09-4D2F-9ECA-2BFEECF0D6FE}"/>
                </a:ext>
              </a:extLst>
            </p:cNvPr>
            <p:cNvSpPr txBox="1"/>
            <p:nvPr/>
          </p:nvSpPr>
          <p:spPr>
            <a:xfrm rot="5400000">
              <a:off x="3510541" y="567233"/>
              <a:ext cx="259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D6D7D8"/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&gt;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312DFE7-1A22-429F-883B-D6C63670808F}"/>
                </a:ext>
              </a:extLst>
            </p:cNvPr>
            <p:cNvSpPr/>
            <p:nvPr/>
          </p:nvSpPr>
          <p:spPr>
            <a:xfrm rot="5400000">
              <a:off x="6948161" y="2864346"/>
              <a:ext cx="3883550" cy="92225"/>
            </a:xfrm>
            <a:prstGeom prst="roundRect">
              <a:avLst>
                <a:gd name="adj" fmla="val 50000"/>
              </a:avLst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0DD086C-A5C7-486C-B3C3-72E30A7D06A8}"/>
                </a:ext>
              </a:extLst>
            </p:cNvPr>
            <p:cNvSpPr/>
            <p:nvPr/>
          </p:nvSpPr>
          <p:spPr>
            <a:xfrm rot="5400000">
              <a:off x="8645435" y="4562091"/>
              <a:ext cx="489000" cy="92226"/>
            </a:xfrm>
            <a:prstGeom prst="roundRect">
              <a:avLst>
                <a:gd name="adj" fmla="val 50000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F443F22-22DD-47A7-A13F-64ACC60CC89A}"/>
                </a:ext>
              </a:extLst>
            </p:cNvPr>
            <p:cNvSpPr/>
            <p:nvPr/>
          </p:nvSpPr>
          <p:spPr>
            <a:xfrm>
              <a:off x="3907132" y="4531598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436D2A2-FF78-4CB1-83E3-9EF3CF777E56}"/>
                </a:ext>
              </a:extLst>
            </p:cNvPr>
            <p:cNvSpPr/>
            <p:nvPr/>
          </p:nvSpPr>
          <p:spPr>
            <a:xfrm>
              <a:off x="4879909" y="4558521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49B0ACF-CC3D-474E-85D3-24AE7AFE3777}"/>
                </a:ext>
              </a:extLst>
            </p:cNvPr>
            <p:cNvSpPr/>
            <p:nvPr/>
          </p:nvSpPr>
          <p:spPr>
            <a:xfrm>
              <a:off x="4306077" y="4695210"/>
              <a:ext cx="1679275" cy="220450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D12B7E7-A30D-4F13-B2ED-82ABE390B279}"/>
                </a:ext>
              </a:extLst>
            </p:cNvPr>
            <p:cNvSpPr/>
            <p:nvPr/>
          </p:nvSpPr>
          <p:spPr>
            <a:xfrm>
              <a:off x="1610439" y="954313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2150628-6491-4D38-80EE-77394BF1928A}"/>
                </a:ext>
              </a:extLst>
            </p:cNvPr>
            <p:cNvCxnSpPr>
              <a:cxnSpLocks/>
            </p:cNvCxnSpPr>
            <p:nvPr/>
          </p:nvCxnSpPr>
          <p:spPr>
            <a:xfrm>
              <a:off x="1672669" y="906657"/>
              <a:ext cx="274484" cy="0"/>
            </a:xfrm>
            <a:prstGeom prst="line">
              <a:avLst/>
            </a:prstGeom>
            <a:ln>
              <a:solidFill>
                <a:srgbClr val="97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E116E57-6E33-4B64-A9C5-A499442DE68E}"/>
                </a:ext>
              </a:extLst>
            </p:cNvPr>
            <p:cNvSpPr/>
            <p:nvPr/>
          </p:nvSpPr>
          <p:spPr>
            <a:xfrm>
              <a:off x="1610439" y="475213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1D58A90-4017-4C73-93CB-F269EC283D82}"/>
                </a:ext>
              </a:extLst>
            </p:cNvPr>
            <p:cNvSpPr/>
            <p:nvPr/>
          </p:nvSpPr>
          <p:spPr>
            <a:xfrm>
              <a:off x="1610439" y="1380845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8A05D2E-A3C9-4BB7-AD0A-8A948F4BA364}"/>
                </a:ext>
              </a:extLst>
            </p:cNvPr>
            <p:cNvSpPr/>
            <p:nvPr/>
          </p:nvSpPr>
          <p:spPr>
            <a:xfrm>
              <a:off x="1610439" y="180737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B3B670B-244C-409C-B934-3671F2B34B03}"/>
                </a:ext>
              </a:extLst>
            </p:cNvPr>
            <p:cNvSpPr/>
            <p:nvPr/>
          </p:nvSpPr>
          <p:spPr>
            <a:xfrm>
              <a:off x="1610439" y="2233909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B5626AB-415B-4DF6-8ED3-5C80304AFE08}"/>
                </a:ext>
              </a:extLst>
            </p:cNvPr>
            <p:cNvSpPr/>
            <p:nvPr/>
          </p:nvSpPr>
          <p:spPr>
            <a:xfrm>
              <a:off x="1610439" y="266044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043118B-84A9-4638-A67D-7DF4E370F259}"/>
                </a:ext>
              </a:extLst>
            </p:cNvPr>
            <p:cNvSpPr/>
            <p:nvPr/>
          </p:nvSpPr>
          <p:spPr>
            <a:xfrm>
              <a:off x="1610439" y="3086973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86622D1-303D-45AE-96B3-F7E136A5EAA6}"/>
                </a:ext>
              </a:extLst>
            </p:cNvPr>
            <p:cNvSpPr/>
            <p:nvPr/>
          </p:nvSpPr>
          <p:spPr>
            <a:xfrm>
              <a:off x="1610439" y="3513505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FB232FC-3A6F-4959-87DC-EA879549D76C}"/>
                </a:ext>
              </a:extLst>
            </p:cNvPr>
            <p:cNvSpPr/>
            <p:nvPr/>
          </p:nvSpPr>
          <p:spPr>
            <a:xfrm>
              <a:off x="1610439" y="394003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788FA86-A81D-46A8-85E5-2EA2B48F8B9C}"/>
                </a:ext>
              </a:extLst>
            </p:cNvPr>
            <p:cNvSpPr/>
            <p:nvPr/>
          </p:nvSpPr>
          <p:spPr>
            <a:xfrm>
              <a:off x="1610439" y="437033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2EEB1D9-41DE-4F12-965E-5BB316DB66E0}"/>
                </a:ext>
              </a:extLst>
            </p:cNvPr>
            <p:cNvSpPr/>
            <p:nvPr/>
          </p:nvSpPr>
          <p:spPr>
            <a:xfrm>
              <a:off x="1610439" y="4800638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그림 62" descr="그리기, 옅은이(가) 표시된 사진&#10;&#10;자동 생성된 설명">
              <a:extLst>
                <a:ext uri="{FF2B5EF4-FFF2-40B4-BE49-F238E27FC236}">
                  <a16:creationId xmlns:a16="http://schemas.microsoft.com/office/drawing/2014/main" id="{26DC4A69-9FB1-4BD5-86DF-A08655D68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902"/>
            <a:stretch/>
          </p:blipFill>
          <p:spPr>
            <a:xfrm>
              <a:off x="1608725" y="5233991"/>
              <a:ext cx="402371" cy="265892"/>
            </a:xfrm>
            <a:prstGeom prst="rect">
              <a:avLst/>
            </a:prstGeom>
          </p:spPr>
        </p:pic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EEC4CB02-2C6D-4889-A6FB-87E0DDFE9F17}"/>
                </a:ext>
              </a:extLst>
            </p:cNvPr>
            <p:cNvSpPr/>
            <p:nvPr/>
          </p:nvSpPr>
          <p:spPr>
            <a:xfrm>
              <a:off x="4298595" y="3854607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F6BB0C5-DBC0-4D53-A5C3-E659543214F9}"/>
                </a:ext>
              </a:extLst>
            </p:cNvPr>
            <p:cNvSpPr/>
            <p:nvPr/>
          </p:nvSpPr>
          <p:spPr>
            <a:xfrm>
              <a:off x="3907132" y="3865665"/>
              <a:ext cx="281889" cy="28188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2C6C076-A01F-4B12-8B25-52D5D9F422EA}"/>
                </a:ext>
              </a:extLst>
            </p:cNvPr>
            <p:cNvSpPr/>
            <p:nvPr/>
          </p:nvSpPr>
          <p:spPr>
            <a:xfrm>
              <a:off x="4879909" y="3892588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5EEDF49-8338-42A5-9F97-F09267AB3088}"/>
                </a:ext>
              </a:extLst>
            </p:cNvPr>
            <p:cNvSpPr/>
            <p:nvPr/>
          </p:nvSpPr>
          <p:spPr>
            <a:xfrm>
              <a:off x="4306077" y="4029276"/>
              <a:ext cx="2736940" cy="397345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0379736-80A1-4A0B-A7E7-993F2E4EB1B0}"/>
                </a:ext>
              </a:extLst>
            </p:cNvPr>
            <p:cNvSpPr/>
            <p:nvPr/>
          </p:nvSpPr>
          <p:spPr>
            <a:xfrm>
              <a:off x="4298595" y="3386519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9B758C1-FFDE-4CE7-96A7-6738F7851747}"/>
                </a:ext>
              </a:extLst>
            </p:cNvPr>
            <p:cNvSpPr/>
            <p:nvPr/>
          </p:nvSpPr>
          <p:spPr>
            <a:xfrm>
              <a:off x="3907132" y="3397577"/>
              <a:ext cx="281889" cy="28188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40C92203-C199-453B-A632-A1DD38928A79}"/>
                </a:ext>
              </a:extLst>
            </p:cNvPr>
            <p:cNvSpPr/>
            <p:nvPr/>
          </p:nvSpPr>
          <p:spPr>
            <a:xfrm>
              <a:off x="4879909" y="3424500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530FDFA-9968-4B73-B613-8011B257BB95}"/>
                </a:ext>
              </a:extLst>
            </p:cNvPr>
            <p:cNvSpPr/>
            <p:nvPr/>
          </p:nvSpPr>
          <p:spPr>
            <a:xfrm>
              <a:off x="4306077" y="3561189"/>
              <a:ext cx="2029408" cy="19949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72969705-89C9-4889-A370-FE050E70358D}"/>
                </a:ext>
              </a:extLst>
            </p:cNvPr>
            <p:cNvSpPr/>
            <p:nvPr/>
          </p:nvSpPr>
          <p:spPr>
            <a:xfrm>
              <a:off x="4298595" y="2106743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0FE8D20-2507-4B04-A915-8B9D9837CC5D}"/>
                </a:ext>
              </a:extLst>
            </p:cNvPr>
            <p:cNvSpPr/>
            <p:nvPr/>
          </p:nvSpPr>
          <p:spPr>
            <a:xfrm>
              <a:off x="3907132" y="2117801"/>
              <a:ext cx="281889" cy="28188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E4446233-CB29-4C66-81FE-E799FD2577BF}"/>
                </a:ext>
              </a:extLst>
            </p:cNvPr>
            <p:cNvSpPr/>
            <p:nvPr/>
          </p:nvSpPr>
          <p:spPr>
            <a:xfrm>
              <a:off x="4879909" y="2144724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09EB65A-5881-4F6B-AAAF-FA7D8846B037}"/>
                </a:ext>
              </a:extLst>
            </p:cNvPr>
            <p:cNvSpPr/>
            <p:nvPr/>
          </p:nvSpPr>
          <p:spPr>
            <a:xfrm>
              <a:off x="4306077" y="2281413"/>
              <a:ext cx="3298372" cy="99701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85AD42D-9636-4A19-8C98-E4713197D532}"/>
                </a:ext>
              </a:extLst>
            </p:cNvPr>
            <p:cNvSpPr/>
            <p:nvPr/>
          </p:nvSpPr>
          <p:spPr>
            <a:xfrm>
              <a:off x="4303605" y="1185559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312B040A-A985-4C16-867F-B00D95EA1D3B}"/>
                </a:ext>
              </a:extLst>
            </p:cNvPr>
            <p:cNvSpPr/>
            <p:nvPr/>
          </p:nvSpPr>
          <p:spPr>
            <a:xfrm>
              <a:off x="3912142" y="1196617"/>
              <a:ext cx="281889" cy="281889"/>
            </a:xfrm>
            <a:prstGeom prst="ellipse">
              <a:avLst/>
            </a:prstGeom>
            <a:solidFill>
              <a:srgbClr val="E1C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DA0020E3-7E1E-4C58-94CD-6D81C9C4D270}"/>
                </a:ext>
              </a:extLst>
            </p:cNvPr>
            <p:cNvSpPr/>
            <p:nvPr/>
          </p:nvSpPr>
          <p:spPr>
            <a:xfrm>
              <a:off x="4884919" y="1223540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3E60FB7B-198F-45C0-8C58-F6B204AAAD9E}"/>
                </a:ext>
              </a:extLst>
            </p:cNvPr>
            <p:cNvSpPr/>
            <p:nvPr/>
          </p:nvSpPr>
          <p:spPr>
            <a:xfrm>
              <a:off x="4311087" y="1360228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A75F6CA-AA91-4FE8-8478-FC61411D2EF5}"/>
                </a:ext>
              </a:extLst>
            </p:cNvPr>
            <p:cNvSpPr/>
            <p:nvPr/>
          </p:nvSpPr>
          <p:spPr>
            <a:xfrm>
              <a:off x="2170926" y="5138299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397D21CE-9D38-4224-BC51-69943450B1E9}"/>
                </a:ext>
              </a:extLst>
            </p:cNvPr>
            <p:cNvSpPr/>
            <p:nvPr/>
          </p:nvSpPr>
          <p:spPr>
            <a:xfrm>
              <a:off x="2531417" y="5136511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D698D565-9BF7-49D1-8500-585D86618920}"/>
                </a:ext>
              </a:extLst>
            </p:cNvPr>
            <p:cNvSpPr/>
            <p:nvPr/>
          </p:nvSpPr>
          <p:spPr>
            <a:xfrm>
              <a:off x="2531417" y="5310471"/>
              <a:ext cx="333501" cy="103782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5037CA16-C47B-4C2C-A4EB-1A7E8835D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r="6448" b="20346"/>
            <a:stretch/>
          </p:blipFill>
          <p:spPr>
            <a:xfrm>
              <a:off x="7777401" y="5103054"/>
              <a:ext cx="1017468" cy="237538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076FD355-1FA3-484B-9CEA-A9DB150FC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70590" y="499577"/>
              <a:ext cx="743054" cy="333422"/>
            </a:xfrm>
            <a:prstGeom prst="rect">
              <a:avLst/>
            </a:prstGeom>
          </p:spPr>
        </p:pic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C47C834E-D5EA-4C92-8595-351EC159E924}"/>
                </a:ext>
              </a:extLst>
            </p:cNvPr>
            <p:cNvSpPr/>
            <p:nvPr/>
          </p:nvSpPr>
          <p:spPr>
            <a:xfrm>
              <a:off x="8419550" y="545271"/>
              <a:ext cx="1310098" cy="240839"/>
            </a:xfrm>
            <a:prstGeom prst="roundRect">
              <a:avLst>
                <a:gd name="adj" fmla="val 9593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9C90E3E-4C51-4501-A6E9-3F2053273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04322" y="556376"/>
              <a:ext cx="219106" cy="200053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E0C81902-A32F-4959-AC5C-88E6DDDD1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2090" y="516324"/>
              <a:ext cx="1025412" cy="299079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869C48EF-09C9-43D1-AE55-790312D7E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5348" y="505189"/>
              <a:ext cx="344797" cy="279121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72DE57F3-EB53-4090-8574-70925124F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81923" y="5167442"/>
              <a:ext cx="692378" cy="230793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E6693B0B-DBAE-412F-9D04-ACBBD4834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57065" y="5090061"/>
              <a:ext cx="323895" cy="295316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48280A73-C723-4403-85A3-9CA938E89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11494"/>
            <a:stretch/>
          </p:blipFill>
          <p:spPr>
            <a:xfrm>
              <a:off x="10006063" y="303863"/>
              <a:ext cx="659629" cy="164842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E4982766-0DBB-4B23-B851-E5D3A3A1E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43502" y="536009"/>
              <a:ext cx="1137340" cy="314584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C0845CF9-6C8A-44F8-9BAE-6ECD3BF87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137722" y="543165"/>
              <a:ext cx="2859098" cy="223616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E61782C0-5A7C-4A56-A757-0236B1074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158063" y="954313"/>
              <a:ext cx="1539927" cy="1855982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044343-7625-4891-AD22-17F10AA66E54}"/>
              </a:ext>
            </a:extLst>
          </p:cNvPr>
          <p:cNvSpPr/>
          <p:nvPr/>
        </p:nvSpPr>
        <p:spPr>
          <a:xfrm>
            <a:off x="1530407" y="825688"/>
            <a:ext cx="9120727" cy="5223618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EBB10BB-FE40-4310-AEA1-ABC0B5F7C329}"/>
              </a:ext>
            </a:extLst>
          </p:cNvPr>
          <p:cNvSpPr/>
          <p:nvPr/>
        </p:nvSpPr>
        <p:spPr>
          <a:xfrm>
            <a:off x="3746587" y="1372507"/>
            <a:ext cx="4822084" cy="4116131"/>
          </a:xfrm>
          <a:prstGeom prst="roundRect">
            <a:avLst>
              <a:gd name="adj" fmla="val 2734"/>
            </a:avLst>
          </a:prstGeom>
          <a:solidFill>
            <a:srgbClr val="728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C9F531B-838E-4134-9F02-ABA97DC72932}"/>
              </a:ext>
            </a:extLst>
          </p:cNvPr>
          <p:cNvSpPr/>
          <p:nvPr/>
        </p:nvSpPr>
        <p:spPr>
          <a:xfrm>
            <a:off x="3741397" y="2751346"/>
            <a:ext cx="4835387" cy="2735757"/>
          </a:xfrm>
          <a:prstGeom prst="roundRect">
            <a:avLst>
              <a:gd name="adj" fmla="val 2734"/>
            </a:avLst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67A563-93A6-4EC0-9B03-A36AE82D0051}"/>
              </a:ext>
            </a:extLst>
          </p:cNvPr>
          <p:cNvSpPr/>
          <p:nvPr/>
        </p:nvSpPr>
        <p:spPr>
          <a:xfrm>
            <a:off x="3746587" y="2337520"/>
            <a:ext cx="4822083" cy="1238796"/>
          </a:xfrm>
          <a:prstGeom prst="rect">
            <a:avLst/>
          </a:prstGeom>
          <a:solidFill>
            <a:srgbClr val="6C8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C52291-EB92-4473-B12E-196156938F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19294" y="3621996"/>
            <a:ext cx="1071228" cy="388870"/>
          </a:xfrm>
          <a:prstGeom prst="rect">
            <a:avLst/>
          </a:prstGeom>
        </p:spPr>
      </p:pic>
      <p:sp>
        <p:nvSpPr>
          <p:cNvPr id="105" name="타원 104">
            <a:extLst>
              <a:ext uri="{FF2B5EF4-FFF2-40B4-BE49-F238E27FC236}">
                <a16:creationId xmlns:a16="http://schemas.microsoft.com/office/drawing/2014/main" id="{DDE2CB6C-17E2-4759-B090-90944FCE59E1}"/>
              </a:ext>
            </a:extLst>
          </p:cNvPr>
          <p:cNvSpPr/>
          <p:nvPr/>
        </p:nvSpPr>
        <p:spPr>
          <a:xfrm>
            <a:off x="3874575" y="1505155"/>
            <a:ext cx="718455" cy="71845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BFA144D-0689-4742-A3AB-A32000934A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98527" y="2606520"/>
            <a:ext cx="1349931" cy="641217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D81BF36F-3E9D-486A-9228-4957C40FBDB2}"/>
              </a:ext>
            </a:extLst>
          </p:cNvPr>
          <p:cNvSpPr/>
          <p:nvPr/>
        </p:nvSpPr>
        <p:spPr>
          <a:xfrm>
            <a:off x="4677899" y="1536015"/>
            <a:ext cx="772329" cy="24009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43F9B3C-2B43-4E80-8E7A-31DD88C09BB8}"/>
              </a:ext>
            </a:extLst>
          </p:cNvPr>
          <p:cNvSpPr/>
          <p:nvPr/>
        </p:nvSpPr>
        <p:spPr>
          <a:xfrm>
            <a:off x="5478691" y="1623547"/>
            <a:ext cx="604388" cy="14775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6BFAFD37-0482-478F-BFD5-DBA222CC8A5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83172" y="1804439"/>
            <a:ext cx="661842" cy="4805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9502FC-9C2A-42D9-8C02-3390D47D460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36689" y="1546228"/>
            <a:ext cx="1691403" cy="6731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588771-7649-495B-BA63-47F5C2FFE9B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53178" y="4169784"/>
            <a:ext cx="4475184" cy="984856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14F0EEA6-B429-42C9-AAED-2FF1E50D5C45}"/>
              </a:ext>
            </a:extLst>
          </p:cNvPr>
          <p:cNvSpPr/>
          <p:nvPr/>
        </p:nvSpPr>
        <p:spPr>
          <a:xfrm>
            <a:off x="4304604" y="4505548"/>
            <a:ext cx="585529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B98574-2EB4-442F-AAF5-D334244085D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66152" y="2425235"/>
            <a:ext cx="3050834" cy="108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7B3230A-E9DF-4814-96A5-71F95A49F6AB}"/>
              </a:ext>
            </a:extLst>
          </p:cNvPr>
          <p:cNvGrpSpPr/>
          <p:nvPr/>
        </p:nvGrpSpPr>
        <p:grpSpPr>
          <a:xfrm>
            <a:off x="1543493" y="842684"/>
            <a:ext cx="9120729" cy="5206622"/>
            <a:chOff x="1544965" y="294675"/>
            <a:chExt cx="9120729" cy="520662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AAAE678-74BA-4AF0-8C23-1F2413C30D18}"/>
                </a:ext>
              </a:extLst>
            </p:cNvPr>
            <p:cNvSpPr/>
            <p:nvPr/>
          </p:nvSpPr>
          <p:spPr>
            <a:xfrm>
              <a:off x="1544966" y="311672"/>
              <a:ext cx="9120728" cy="5189624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EB08AC3-F56A-4268-BCBD-EA63B72C2A90}"/>
                </a:ext>
              </a:extLst>
            </p:cNvPr>
            <p:cNvSpPr/>
            <p:nvPr/>
          </p:nvSpPr>
          <p:spPr>
            <a:xfrm>
              <a:off x="2080725" y="726811"/>
              <a:ext cx="1716833" cy="4330380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CE3B2A8-D334-4CA9-94C4-3D8B60EC2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0499" y="2904623"/>
              <a:ext cx="1597538" cy="232944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C48B58D-6A28-4415-8AC8-41B35120A8D1}"/>
                </a:ext>
              </a:extLst>
            </p:cNvPr>
            <p:cNvSpPr/>
            <p:nvPr/>
          </p:nvSpPr>
          <p:spPr>
            <a:xfrm>
              <a:off x="2080724" y="5057191"/>
              <a:ext cx="1716833" cy="444106"/>
            </a:xfrm>
            <a:prstGeom prst="rect">
              <a:avLst/>
            </a:prstGeom>
            <a:solidFill>
              <a:srgbClr val="252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CB37BAF-D8DA-42D7-BE66-25CB0A165CC2}"/>
                </a:ext>
              </a:extLst>
            </p:cNvPr>
            <p:cNvSpPr/>
            <p:nvPr/>
          </p:nvSpPr>
          <p:spPr>
            <a:xfrm>
              <a:off x="4298595" y="4520540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4750418-6A83-4AC2-81CF-6553ACAAD354}"/>
                </a:ext>
              </a:extLst>
            </p:cNvPr>
            <p:cNvSpPr/>
            <p:nvPr/>
          </p:nvSpPr>
          <p:spPr>
            <a:xfrm>
              <a:off x="8985378" y="872408"/>
              <a:ext cx="1680315" cy="4628888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EB96B4-DC5E-4331-A5D9-363E374BBDD6}"/>
                </a:ext>
              </a:extLst>
            </p:cNvPr>
            <p:cNvSpPr/>
            <p:nvPr/>
          </p:nvSpPr>
          <p:spPr>
            <a:xfrm>
              <a:off x="2080725" y="462626"/>
              <a:ext cx="1716833" cy="403706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02B317AA-E5BA-4521-9286-DBC58C476E7F}"/>
                </a:ext>
              </a:extLst>
            </p:cNvPr>
            <p:cNvSpPr/>
            <p:nvPr/>
          </p:nvSpPr>
          <p:spPr>
            <a:xfrm>
              <a:off x="4311087" y="417317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3D795A-EF4E-443F-AE3C-61AE306F1F45}"/>
                </a:ext>
              </a:extLst>
            </p:cNvPr>
            <p:cNvSpPr/>
            <p:nvPr/>
          </p:nvSpPr>
          <p:spPr>
            <a:xfrm>
              <a:off x="3794448" y="467289"/>
              <a:ext cx="6871244" cy="397345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E9405B-3058-4719-B97F-AF8F97CAB9DC}"/>
                </a:ext>
              </a:extLst>
            </p:cNvPr>
            <p:cNvSpPr/>
            <p:nvPr/>
          </p:nvSpPr>
          <p:spPr>
            <a:xfrm>
              <a:off x="1544966" y="461213"/>
              <a:ext cx="535760" cy="5038670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BE6366-21EE-4C79-B0A3-A54ECFCE8198}"/>
                </a:ext>
              </a:extLst>
            </p:cNvPr>
            <p:cNvSpPr/>
            <p:nvPr/>
          </p:nvSpPr>
          <p:spPr>
            <a:xfrm>
              <a:off x="1544965" y="294675"/>
              <a:ext cx="9120727" cy="173267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AEDAF240-43E8-4B43-887C-777A3BFB5772}"/>
                </a:ext>
              </a:extLst>
            </p:cNvPr>
            <p:cNvSpPr/>
            <p:nvPr/>
          </p:nvSpPr>
          <p:spPr>
            <a:xfrm>
              <a:off x="3887758" y="5057191"/>
              <a:ext cx="4994442" cy="337312"/>
            </a:xfrm>
            <a:prstGeom prst="roundRect">
              <a:avLst>
                <a:gd name="adj" fmla="val 18125"/>
              </a:avLst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2C2FD50B-CF2B-43F0-AB13-8DF93E40861C}"/>
                </a:ext>
              </a:extLst>
            </p:cNvPr>
            <p:cNvSpPr/>
            <p:nvPr/>
          </p:nvSpPr>
          <p:spPr>
            <a:xfrm>
              <a:off x="1577956" y="322360"/>
              <a:ext cx="498434" cy="103729"/>
            </a:xfrm>
            <a:prstGeom prst="roundRect">
              <a:avLst/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D7AB43-5C09-4D2F-9ECA-2BFEECF0D6FE}"/>
                </a:ext>
              </a:extLst>
            </p:cNvPr>
            <p:cNvSpPr txBox="1"/>
            <p:nvPr/>
          </p:nvSpPr>
          <p:spPr>
            <a:xfrm rot="5400000">
              <a:off x="3510541" y="567233"/>
              <a:ext cx="259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D6D7D8"/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&gt;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312DFE7-1A22-429F-883B-D6C63670808F}"/>
                </a:ext>
              </a:extLst>
            </p:cNvPr>
            <p:cNvSpPr/>
            <p:nvPr/>
          </p:nvSpPr>
          <p:spPr>
            <a:xfrm rot="5400000">
              <a:off x="6948161" y="2864346"/>
              <a:ext cx="3883550" cy="92225"/>
            </a:xfrm>
            <a:prstGeom prst="roundRect">
              <a:avLst>
                <a:gd name="adj" fmla="val 50000"/>
              </a:avLst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0DD086C-A5C7-486C-B3C3-72E30A7D06A8}"/>
                </a:ext>
              </a:extLst>
            </p:cNvPr>
            <p:cNvSpPr/>
            <p:nvPr/>
          </p:nvSpPr>
          <p:spPr>
            <a:xfrm rot="5400000">
              <a:off x="8645435" y="4562091"/>
              <a:ext cx="489000" cy="92226"/>
            </a:xfrm>
            <a:prstGeom prst="roundRect">
              <a:avLst>
                <a:gd name="adj" fmla="val 50000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F443F22-22DD-47A7-A13F-64ACC60CC89A}"/>
                </a:ext>
              </a:extLst>
            </p:cNvPr>
            <p:cNvSpPr/>
            <p:nvPr/>
          </p:nvSpPr>
          <p:spPr>
            <a:xfrm>
              <a:off x="3907132" y="4531598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436D2A2-FF78-4CB1-83E3-9EF3CF777E56}"/>
                </a:ext>
              </a:extLst>
            </p:cNvPr>
            <p:cNvSpPr/>
            <p:nvPr/>
          </p:nvSpPr>
          <p:spPr>
            <a:xfrm>
              <a:off x="4879909" y="4558521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49B0ACF-CC3D-474E-85D3-24AE7AFE3777}"/>
                </a:ext>
              </a:extLst>
            </p:cNvPr>
            <p:cNvSpPr/>
            <p:nvPr/>
          </p:nvSpPr>
          <p:spPr>
            <a:xfrm>
              <a:off x="4306077" y="4695210"/>
              <a:ext cx="1679275" cy="220450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D12B7E7-A30D-4F13-B2ED-82ABE390B279}"/>
                </a:ext>
              </a:extLst>
            </p:cNvPr>
            <p:cNvSpPr/>
            <p:nvPr/>
          </p:nvSpPr>
          <p:spPr>
            <a:xfrm>
              <a:off x="1610439" y="954313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2150628-6491-4D38-80EE-77394BF1928A}"/>
                </a:ext>
              </a:extLst>
            </p:cNvPr>
            <p:cNvCxnSpPr>
              <a:cxnSpLocks/>
            </p:cNvCxnSpPr>
            <p:nvPr/>
          </p:nvCxnSpPr>
          <p:spPr>
            <a:xfrm>
              <a:off x="1672669" y="906657"/>
              <a:ext cx="274484" cy="0"/>
            </a:xfrm>
            <a:prstGeom prst="line">
              <a:avLst/>
            </a:prstGeom>
            <a:ln>
              <a:solidFill>
                <a:srgbClr val="97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E116E57-6E33-4B64-A9C5-A499442DE68E}"/>
                </a:ext>
              </a:extLst>
            </p:cNvPr>
            <p:cNvSpPr/>
            <p:nvPr/>
          </p:nvSpPr>
          <p:spPr>
            <a:xfrm>
              <a:off x="1610439" y="475213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1D58A90-4017-4C73-93CB-F269EC283D82}"/>
                </a:ext>
              </a:extLst>
            </p:cNvPr>
            <p:cNvSpPr/>
            <p:nvPr/>
          </p:nvSpPr>
          <p:spPr>
            <a:xfrm>
              <a:off x="1610439" y="1380845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8A05D2E-A3C9-4BB7-AD0A-8A948F4BA364}"/>
                </a:ext>
              </a:extLst>
            </p:cNvPr>
            <p:cNvSpPr/>
            <p:nvPr/>
          </p:nvSpPr>
          <p:spPr>
            <a:xfrm>
              <a:off x="1610439" y="180737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B3B670B-244C-409C-B934-3671F2B34B03}"/>
                </a:ext>
              </a:extLst>
            </p:cNvPr>
            <p:cNvSpPr/>
            <p:nvPr/>
          </p:nvSpPr>
          <p:spPr>
            <a:xfrm>
              <a:off x="1610439" y="2233909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B5626AB-415B-4DF6-8ED3-5C80304AFE08}"/>
                </a:ext>
              </a:extLst>
            </p:cNvPr>
            <p:cNvSpPr/>
            <p:nvPr/>
          </p:nvSpPr>
          <p:spPr>
            <a:xfrm>
              <a:off x="1610439" y="266044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043118B-84A9-4638-A67D-7DF4E370F259}"/>
                </a:ext>
              </a:extLst>
            </p:cNvPr>
            <p:cNvSpPr/>
            <p:nvPr/>
          </p:nvSpPr>
          <p:spPr>
            <a:xfrm>
              <a:off x="1610439" y="3086973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86622D1-303D-45AE-96B3-F7E136A5EAA6}"/>
                </a:ext>
              </a:extLst>
            </p:cNvPr>
            <p:cNvSpPr/>
            <p:nvPr/>
          </p:nvSpPr>
          <p:spPr>
            <a:xfrm>
              <a:off x="1610439" y="3513505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FB232FC-3A6F-4959-87DC-EA879549D76C}"/>
                </a:ext>
              </a:extLst>
            </p:cNvPr>
            <p:cNvSpPr/>
            <p:nvPr/>
          </p:nvSpPr>
          <p:spPr>
            <a:xfrm>
              <a:off x="1610439" y="394003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788FA86-A81D-46A8-85E5-2EA2B48F8B9C}"/>
                </a:ext>
              </a:extLst>
            </p:cNvPr>
            <p:cNvSpPr/>
            <p:nvPr/>
          </p:nvSpPr>
          <p:spPr>
            <a:xfrm>
              <a:off x="1610439" y="437033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2EEB1D9-41DE-4F12-965E-5BB316DB66E0}"/>
                </a:ext>
              </a:extLst>
            </p:cNvPr>
            <p:cNvSpPr/>
            <p:nvPr/>
          </p:nvSpPr>
          <p:spPr>
            <a:xfrm>
              <a:off x="1610439" y="4800638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그림 62" descr="그리기, 옅은이(가) 표시된 사진&#10;&#10;자동 생성된 설명">
              <a:extLst>
                <a:ext uri="{FF2B5EF4-FFF2-40B4-BE49-F238E27FC236}">
                  <a16:creationId xmlns:a16="http://schemas.microsoft.com/office/drawing/2014/main" id="{26DC4A69-9FB1-4BD5-86DF-A08655D68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902"/>
            <a:stretch/>
          </p:blipFill>
          <p:spPr>
            <a:xfrm>
              <a:off x="1608725" y="5233991"/>
              <a:ext cx="402371" cy="265892"/>
            </a:xfrm>
            <a:prstGeom prst="rect">
              <a:avLst/>
            </a:prstGeom>
          </p:spPr>
        </p:pic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EEC4CB02-2C6D-4889-A6FB-87E0DDFE9F17}"/>
                </a:ext>
              </a:extLst>
            </p:cNvPr>
            <p:cNvSpPr/>
            <p:nvPr/>
          </p:nvSpPr>
          <p:spPr>
            <a:xfrm>
              <a:off x="4298595" y="3854607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F6BB0C5-DBC0-4D53-A5C3-E659543214F9}"/>
                </a:ext>
              </a:extLst>
            </p:cNvPr>
            <p:cNvSpPr/>
            <p:nvPr/>
          </p:nvSpPr>
          <p:spPr>
            <a:xfrm>
              <a:off x="3907132" y="3865665"/>
              <a:ext cx="281889" cy="28188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2C6C076-A01F-4B12-8B25-52D5D9F422EA}"/>
                </a:ext>
              </a:extLst>
            </p:cNvPr>
            <p:cNvSpPr/>
            <p:nvPr/>
          </p:nvSpPr>
          <p:spPr>
            <a:xfrm>
              <a:off x="4879909" y="3892588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5EEDF49-8338-42A5-9F97-F09267AB3088}"/>
                </a:ext>
              </a:extLst>
            </p:cNvPr>
            <p:cNvSpPr/>
            <p:nvPr/>
          </p:nvSpPr>
          <p:spPr>
            <a:xfrm>
              <a:off x="4306077" y="4029276"/>
              <a:ext cx="2736940" cy="397345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0379736-80A1-4A0B-A7E7-993F2E4EB1B0}"/>
                </a:ext>
              </a:extLst>
            </p:cNvPr>
            <p:cNvSpPr/>
            <p:nvPr/>
          </p:nvSpPr>
          <p:spPr>
            <a:xfrm>
              <a:off x="4298595" y="3386519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9B758C1-FFDE-4CE7-96A7-6738F7851747}"/>
                </a:ext>
              </a:extLst>
            </p:cNvPr>
            <p:cNvSpPr/>
            <p:nvPr/>
          </p:nvSpPr>
          <p:spPr>
            <a:xfrm>
              <a:off x="3907132" y="3397577"/>
              <a:ext cx="281889" cy="28188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40C92203-C199-453B-A632-A1DD38928A79}"/>
                </a:ext>
              </a:extLst>
            </p:cNvPr>
            <p:cNvSpPr/>
            <p:nvPr/>
          </p:nvSpPr>
          <p:spPr>
            <a:xfrm>
              <a:off x="4879909" y="3424500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530FDFA-9968-4B73-B613-8011B257BB95}"/>
                </a:ext>
              </a:extLst>
            </p:cNvPr>
            <p:cNvSpPr/>
            <p:nvPr/>
          </p:nvSpPr>
          <p:spPr>
            <a:xfrm>
              <a:off x="4306077" y="3561189"/>
              <a:ext cx="2029408" cy="19949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72969705-89C9-4889-A370-FE050E70358D}"/>
                </a:ext>
              </a:extLst>
            </p:cNvPr>
            <p:cNvSpPr/>
            <p:nvPr/>
          </p:nvSpPr>
          <p:spPr>
            <a:xfrm>
              <a:off x="4298595" y="2106743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0FE8D20-2507-4B04-A915-8B9D9837CC5D}"/>
                </a:ext>
              </a:extLst>
            </p:cNvPr>
            <p:cNvSpPr/>
            <p:nvPr/>
          </p:nvSpPr>
          <p:spPr>
            <a:xfrm>
              <a:off x="3907132" y="2117801"/>
              <a:ext cx="281889" cy="28188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E4446233-CB29-4C66-81FE-E799FD2577BF}"/>
                </a:ext>
              </a:extLst>
            </p:cNvPr>
            <p:cNvSpPr/>
            <p:nvPr/>
          </p:nvSpPr>
          <p:spPr>
            <a:xfrm>
              <a:off x="4879909" y="2144724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09EB65A-5881-4F6B-AAAF-FA7D8846B037}"/>
                </a:ext>
              </a:extLst>
            </p:cNvPr>
            <p:cNvSpPr/>
            <p:nvPr/>
          </p:nvSpPr>
          <p:spPr>
            <a:xfrm>
              <a:off x="4306077" y="2281413"/>
              <a:ext cx="3298372" cy="99701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85AD42D-9636-4A19-8C98-E4713197D532}"/>
                </a:ext>
              </a:extLst>
            </p:cNvPr>
            <p:cNvSpPr/>
            <p:nvPr/>
          </p:nvSpPr>
          <p:spPr>
            <a:xfrm>
              <a:off x="4303605" y="1185559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312B040A-A985-4C16-867F-B00D95EA1D3B}"/>
                </a:ext>
              </a:extLst>
            </p:cNvPr>
            <p:cNvSpPr/>
            <p:nvPr/>
          </p:nvSpPr>
          <p:spPr>
            <a:xfrm>
              <a:off x="3912142" y="1196617"/>
              <a:ext cx="281889" cy="281889"/>
            </a:xfrm>
            <a:prstGeom prst="ellipse">
              <a:avLst/>
            </a:prstGeom>
            <a:solidFill>
              <a:srgbClr val="E1C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DA0020E3-7E1E-4C58-94CD-6D81C9C4D270}"/>
                </a:ext>
              </a:extLst>
            </p:cNvPr>
            <p:cNvSpPr/>
            <p:nvPr/>
          </p:nvSpPr>
          <p:spPr>
            <a:xfrm>
              <a:off x="4884919" y="1223540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3E60FB7B-198F-45C0-8C58-F6B204AAAD9E}"/>
                </a:ext>
              </a:extLst>
            </p:cNvPr>
            <p:cNvSpPr/>
            <p:nvPr/>
          </p:nvSpPr>
          <p:spPr>
            <a:xfrm>
              <a:off x="4311087" y="1360228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A75F6CA-AA91-4FE8-8478-FC61411D2EF5}"/>
                </a:ext>
              </a:extLst>
            </p:cNvPr>
            <p:cNvSpPr/>
            <p:nvPr/>
          </p:nvSpPr>
          <p:spPr>
            <a:xfrm>
              <a:off x="2170926" y="5138299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397D21CE-9D38-4224-BC51-69943450B1E9}"/>
                </a:ext>
              </a:extLst>
            </p:cNvPr>
            <p:cNvSpPr/>
            <p:nvPr/>
          </p:nvSpPr>
          <p:spPr>
            <a:xfrm>
              <a:off x="2531417" y="5136511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D698D565-9BF7-49D1-8500-585D86618920}"/>
                </a:ext>
              </a:extLst>
            </p:cNvPr>
            <p:cNvSpPr/>
            <p:nvPr/>
          </p:nvSpPr>
          <p:spPr>
            <a:xfrm>
              <a:off x="2531417" y="5310471"/>
              <a:ext cx="333501" cy="103782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5037CA16-C47B-4C2C-A4EB-1A7E8835D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r="6448" b="20346"/>
            <a:stretch/>
          </p:blipFill>
          <p:spPr>
            <a:xfrm>
              <a:off x="7777401" y="5103054"/>
              <a:ext cx="1017468" cy="237538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076FD355-1FA3-484B-9CEA-A9DB150FC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70590" y="499577"/>
              <a:ext cx="743054" cy="333422"/>
            </a:xfrm>
            <a:prstGeom prst="rect">
              <a:avLst/>
            </a:prstGeom>
          </p:spPr>
        </p:pic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C47C834E-D5EA-4C92-8595-351EC159E924}"/>
                </a:ext>
              </a:extLst>
            </p:cNvPr>
            <p:cNvSpPr/>
            <p:nvPr/>
          </p:nvSpPr>
          <p:spPr>
            <a:xfrm>
              <a:off x="8419550" y="545271"/>
              <a:ext cx="1310098" cy="240839"/>
            </a:xfrm>
            <a:prstGeom prst="roundRect">
              <a:avLst>
                <a:gd name="adj" fmla="val 9593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9C90E3E-4C51-4501-A6E9-3F2053273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04322" y="556376"/>
              <a:ext cx="219106" cy="200053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E0C81902-A32F-4959-AC5C-88E6DDDD1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2090" y="516324"/>
              <a:ext cx="1025412" cy="299079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869C48EF-09C9-43D1-AE55-790312D7E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5348" y="505189"/>
              <a:ext cx="344797" cy="279121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72DE57F3-EB53-4090-8574-70925124F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81923" y="5167442"/>
              <a:ext cx="692378" cy="230793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E6693B0B-DBAE-412F-9D04-ACBBD4834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57065" y="5090061"/>
              <a:ext cx="323895" cy="295316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48280A73-C723-4403-85A3-9CA938E89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11494"/>
            <a:stretch/>
          </p:blipFill>
          <p:spPr>
            <a:xfrm>
              <a:off x="10006063" y="303863"/>
              <a:ext cx="659629" cy="164842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E4982766-0DBB-4B23-B851-E5D3A3A1E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43502" y="536009"/>
              <a:ext cx="1137340" cy="314584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C0845CF9-6C8A-44F8-9BAE-6ECD3BF87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137722" y="543165"/>
              <a:ext cx="2859098" cy="223616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E61782C0-5A7C-4A56-A757-0236B1074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158063" y="954313"/>
              <a:ext cx="1539927" cy="1855982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044343-7625-4891-AD22-17F10AA66E54}"/>
              </a:ext>
            </a:extLst>
          </p:cNvPr>
          <p:cNvSpPr/>
          <p:nvPr/>
        </p:nvSpPr>
        <p:spPr>
          <a:xfrm>
            <a:off x="1530407" y="825688"/>
            <a:ext cx="9120727" cy="5223618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EBB10BB-FE40-4310-AEA1-ABC0B5F7C329}"/>
              </a:ext>
            </a:extLst>
          </p:cNvPr>
          <p:cNvSpPr/>
          <p:nvPr/>
        </p:nvSpPr>
        <p:spPr>
          <a:xfrm>
            <a:off x="3746587" y="1372507"/>
            <a:ext cx="4822084" cy="4116131"/>
          </a:xfrm>
          <a:prstGeom prst="roundRect">
            <a:avLst>
              <a:gd name="adj" fmla="val 2734"/>
            </a:avLst>
          </a:prstGeom>
          <a:solidFill>
            <a:srgbClr val="728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C9F531B-838E-4134-9F02-ABA97DC72932}"/>
              </a:ext>
            </a:extLst>
          </p:cNvPr>
          <p:cNvSpPr/>
          <p:nvPr/>
        </p:nvSpPr>
        <p:spPr>
          <a:xfrm>
            <a:off x="3741397" y="2751346"/>
            <a:ext cx="4835387" cy="2735757"/>
          </a:xfrm>
          <a:prstGeom prst="roundRect">
            <a:avLst>
              <a:gd name="adj" fmla="val 2734"/>
            </a:avLst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67A563-93A6-4EC0-9B03-A36AE82D0051}"/>
              </a:ext>
            </a:extLst>
          </p:cNvPr>
          <p:cNvSpPr/>
          <p:nvPr/>
        </p:nvSpPr>
        <p:spPr>
          <a:xfrm>
            <a:off x="3746587" y="2337520"/>
            <a:ext cx="4822083" cy="1238796"/>
          </a:xfrm>
          <a:prstGeom prst="rect">
            <a:avLst/>
          </a:prstGeom>
          <a:solidFill>
            <a:srgbClr val="6C8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C52291-EB92-4473-B12E-196156938F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19294" y="3621996"/>
            <a:ext cx="1071228" cy="388870"/>
          </a:xfrm>
          <a:prstGeom prst="rect">
            <a:avLst/>
          </a:prstGeom>
        </p:spPr>
      </p:pic>
      <p:sp>
        <p:nvSpPr>
          <p:cNvPr id="105" name="타원 104">
            <a:extLst>
              <a:ext uri="{FF2B5EF4-FFF2-40B4-BE49-F238E27FC236}">
                <a16:creationId xmlns:a16="http://schemas.microsoft.com/office/drawing/2014/main" id="{DDE2CB6C-17E2-4759-B090-90944FCE59E1}"/>
              </a:ext>
            </a:extLst>
          </p:cNvPr>
          <p:cNvSpPr/>
          <p:nvPr/>
        </p:nvSpPr>
        <p:spPr>
          <a:xfrm>
            <a:off x="3874575" y="1505155"/>
            <a:ext cx="718455" cy="7184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307F41FC-D0AE-4943-9F57-30DD004E5A9F}"/>
              </a:ext>
            </a:extLst>
          </p:cNvPr>
          <p:cNvSpPr/>
          <p:nvPr/>
        </p:nvSpPr>
        <p:spPr>
          <a:xfrm>
            <a:off x="4677899" y="1778415"/>
            <a:ext cx="772329" cy="24009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26ACF9D-B209-4ED6-B0CF-5E556B834A8E}"/>
              </a:ext>
            </a:extLst>
          </p:cNvPr>
          <p:cNvSpPr/>
          <p:nvPr/>
        </p:nvSpPr>
        <p:spPr>
          <a:xfrm>
            <a:off x="5478691" y="1864700"/>
            <a:ext cx="604388" cy="14775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6068CF9-FAEA-4463-825C-36F3CC5906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44177" y="1578293"/>
            <a:ext cx="1456174" cy="55351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BFA144D-0689-4742-A3AB-A32000934A5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98527" y="2606520"/>
            <a:ext cx="1349931" cy="6412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F0DA0A-7FF7-43E3-B241-16F4A9F9274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35676" y="2433665"/>
            <a:ext cx="2628978" cy="10564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B6A5AC-A017-48D9-B2B9-7C86645BD81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67248" y="4148248"/>
            <a:ext cx="4575825" cy="1233839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786CFB04-58FF-4951-8077-81AA48109C1B}"/>
              </a:ext>
            </a:extLst>
          </p:cNvPr>
          <p:cNvSpPr/>
          <p:nvPr/>
        </p:nvSpPr>
        <p:spPr>
          <a:xfrm>
            <a:off x="4285942" y="4455139"/>
            <a:ext cx="808592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AE6DACE-17BA-4622-9127-4ED789D8F0BA}"/>
              </a:ext>
            </a:extLst>
          </p:cNvPr>
          <p:cNvSpPr/>
          <p:nvPr/>
        </p:nvSpPr>
        <p:spPr>
          <a:xfrm>
            <a:off x="4232428" y="5044942"/>
            <a:ext cx="808592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CDA1338-2341-405C-AE78-609C03C6FD38}"/>
              </a:ext>
            </a:extLst>
          </p:cNvPr>
          <p:cNvSpPr/>
          <p:nvPr/>
        </p:nvSpPr>
        <p:spPr>
          <a:xfrm>
            <a:off x="6493963" y="5065345"/>
            <a:ext cx="808592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9B89B2F-7BB6-4771-9D59-0249741A078B}"/>
              </a:ext>
            </a:extLst>
          </p:cNvPr>
          <p:cNvSpPr/>
          <p:nvPr/>
        </p:nvSpPr>
        <p:spPr>
          <a:xfrm>
            <a:off x="6497724" y="4441947"/>
            <a:ext cx="446453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7B3230A-E9DF-4814-96A5-71F95A49F6AB}"/>
              </a:ext>
            </a:extLst>
          </p:cNvPr>
          <p:cNvGrpSpPr/>
          <p:nvPr/>
        </p:nvGrpSpPr>
        <p:grpSpPr>
          <a:xfrm>
            <a:off x="1543493" y="842684"/>
            <a:ext cx="9120729" cy="5206622"/>
            <a:chOff x="1544965" y="294675"/>
            <a:chExt cx="9120729" cy="520662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AAAE678-74BA-4AF0-8C23-1F2413C30D18}"/>
                </a:ext>
              </a:extLst>
            </p:cNvPr>
            <p:cNvSpPr/>
            <p:nvPr/>
          </p:nvSpPr>
          <p:spPr>
            <a:xfrm>
              <a:off x="1544966" y="311672"/>
              <a:ext cx="9120728" cy="5189624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EB08AC3-F56A-4268-BCBD-EA63B72C2A90}"/>
                </a:ext>
              </a:extLst>
            </p:cNvPr>
            <p:cNvSpPr/>
            <p:nvPr/>
          </p:nvSpPr>
          <p:spPr>
            <a:xfrm>
              <a:off x="2080725" y="726811"/>
              <a:ext cx="1716833" cy="4330380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CE3B2A8-D334-4CA9-94C4-3D8B60EC2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0499" y="2904623"/>
              <a:ext cx="1597538" cy="232944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C48B58D-6A28-4415-8AC8-41B35120A8D1}"/>
                </a:ext>
              </a:extLst>
            </p:cNvPr>
            <p:cNvSpPr/>
            <p:nvPr/>
          </p:nvSpPr>
          <p:spPr>
            <a:xfrm>
              <a:off x="2080724" y="5057191"/>
              <a:ext cx="1716833" cy="444106"/>
            </a:xfrm>
            <a:prstGeom prst="rect">
              <a:avLst/>
            </a:prstGeom>
            <a:solidFill>
              <a:srgbClr val="252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CB37BAF-D8DA-42D7-BE66-25CB0A165CC2}"/>
                </a:ext>
              </a:extLst>
            </p:cNvPr>
            <p:cNvSpPr/>
            <p:nvPr/>
          </p:nvSpPr>
          <p:spPr>
            <a:xfrm>
              <a:off x="4298595" y="4520540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4750418-6A83-4AC2-81CF-6553ACAAD354}"/>
                </a:ext>
              </a:extLst>
            </p:cNvPr>
            <p:cNvSpPr/>
            <p:nvPr/>
          </p:nvSpPr>
          <p:spPr>
            <a:xfrm>
              <a:off x="8985378" y="872408"/>
              <a:ext cx="1680315" cy="4628888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EB96B4-DC5E-4331-A5D9-363E374BBDD6}"/>
                </a:ext>
              </a:extLst>
            </p:cNvPr>
            <p:cNvSpPr/>
            <p:nvPr/>
          </p:nvSpPr>
          <p:spPr>
            <a:xfrm>
              <a:off x="2080725" y="462626"/>
              <a:ext cx="1716833" cy="403706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02B317AA-E5BA-4521-9286-DBC58C476E7F}"/>
                </a:ext>
              </a:extLst>
            </p:cNvPr>
            <p:cNvSpPr/>
            <p:nvPr/>
          </p:nvSpPr>
          <p:spPr>
            <a:xfrm>
              <a:off x="4311087" y="417317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3D795A-EF4E-443F-AE3C-61AE306F1F45}"/>
                </a:ext>
              </a:extLst>
            </p:cNvPr>
            <p:cNvSpPr/>
            <p:nvPr/>
          </p:nvSpPr>
          <p:spPr>
            <a:xfrm>
              <a:off x="3794448" y="467289"/>
              <a:ext cx="6871244" cy="397345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E9405B-3058-4719-B97F-AF8F97CAB9DC}"/>
                </a:ext>
              </a:extLst>
            </p:cNvPr>
            <p:cNvSpPr/>
            <p:nvPr/>
          </p:nvSpPr>
          <p:spPr>
            <a:xfrm>
              <a:off x="1544966" y="461213"/>
              <a:ext cx="535760" cy="5038670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BE6366-21EE-4C79-B0A3-A54ECFCE8198}"/>
                </a:ext>
              </a:extLst>
            </p:cNvPr>
            <p:cNvSpPr/>
            <p:nvPr/>
          </p:nvSpPr>
          <p:spPr>
            <a:xfrm>
              <a:off x="1544965" y="294675"/>
              <a:ext cx="9120727" cy="173267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AEDAF240-43E8-4B43-887C-777A3BFB5772}"/>
                </a:ext>
              </a:extLst>
            </p:cNvPr>
            <p:cNvSpPr/>
            <p:nvPr/>
          </p:nvSpPr>
          <p:spPr>
            <a:xfrm>
              <a:off x="3887758" y="5057191"/>
              <a:ext cx="4994442" cy="337312"/>
            </a:xfrm>
            <a:prstGeom prst="roundRect">
              <a:avLst>
                <a:gd name="adj" fmla="val 18125"/>
              </a:avLst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2C2FD50B-CF2B-43F0-AB13-8DF93E40861C}"/>
                </a:ext>
              </a:extLst>
            </p:cNvPr>
            <p:cNvSpPr/>
            <p:nvPr/>
          </p:nvSpPr>
          <p:spPr>
            <a:xfrm>
              <a:off x="1577956" y="322360"/>
              <a:ext cx="498434" cy="103729"/>
            </a:xfrm>
            <a:prstGeom prst="roundRect">
              <a:avLst/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D7AB43-5C09-4D2F-9ECA-2BFEECF0D6FE}"/>
                </a:ext>
              </a:extLst>
            </p:cNvPr>
            <p:cNvSpPr txBox="1"/>
            <p:nvPr/>
          </p:nvSpPr>
          <p:spPr>
            <a:xfrm rot="5400000">
              <a:off x="3510541" y="567233"/>
              <a:ext cx="259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D6D7D8"/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&gt;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312DFE7-1A22-429F-883B-D6C63670808F}"/>
                </a:ext>
              </a:extLst>
            </p:cNvPr>
            <p:cNvSpPr/>
            <p:nvPr/>
          </p:nvSpPr>
          <p:spPr>
            <a:xfrm rot="5400000">
              <a:off x="6948161" y="2864346"/>
              <a:ext cx="3883550" cy="92225"/>
            </a:xfrm>
            <a:prstGeom prst="roundRect">
              <a:avLst>
                <a:gd name="adj" fmla="val 50000"/>
              </a:avLst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0DD086C-A5C7-486C-B3C3-72E30A7D06A8}"/>
                </a:ext>
              </a:extLst>
            </p:cNvPr>
            <p:cNvSpPr/>
            <p:nvPr/>
          </p:nvSpPr>
          <p:spPr>
            <a:xfrm rot="5400000">
              <a:off x="8645435" y="4562091"/>
              <a:ext cx="489000" cy="92226"/>
            </a:xfrm>
            <a:prstGeom prst="roundRect">
              <a:avLst>
                <a:gd name="adj" fmla="val 50000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F443F22-22DD-47A7-A13F-64ACC60CC89A}"/>
                </a:ext>
              </a:extLst>
            </p:cNvPr>
            <p:cNvSpPr/>
            <p:nvPr/>
          </p:nvSpPr>
          <p:spPr>
            <a:xfrm>
              <a:off x="3907132" y="4531598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436D2A2-FF78-4CB1-83E3-9EF3CF777E56}"/>
                </a:ext>
              </a:extLst>
            </p:cNvPr>
            <p:cNvSpPr/>
            <p:nvPr/>
          </p:nvSpPr>
          <p:spPr>
            <a:xfrm>
              <a:off x="4879909" y="4558521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49B0ACF-CC3D-474E-85D3-24AE7AFE3777}"/>
                </a:ext>
              </a:extLst>
            </p:cNvPr>
            <p:cNvSpPr/>
            <p:nvPr/>
          </p:nvSpPr>
          <p:spPr>
            <a:xfrm>
              <a:off x="4306077" y="4695210"/>
              <a:ext cx="1679275" cy="220450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D12B7E7-A30D-4F13-B2ED-82ABE390B279}"/>
                </a:ext>
              </a:extLst>
            </p:cNvPr>
            <p:cNvSpPr/>
            <p:nvPr/>
          </p:nvSpPr>
          <p:spPr>
            <a:xfrm>
              <a:off x="1610439" y="954313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2150628-6491-4D38-80EE-77394BF1928A}"/>
                </a:ext>
              </a:extLst>
            </p:cNvPr>
            <p:cNvCxnSpPr>
              <a:cxnSpLocks/>
            </p:cNvCxnSpPr>
            <p:nvPr/>
          </p:nvCxnSpPr>
          <p:spPr>
            <a:xfrm>
              <a:off x="1672669" y="906657"/>
              <a:ext cx="274484" cy="0"/>
            </a:xfrm>
            <a:prstGeom prst="line">
              <a:avLst/>
            </a:prstGeom>
            <a:ln>
              <a:solidFill>
                <a:srgbClr val="97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E116E57-6E33-4B64-A9C5-A499442DE68E}"/>
                </a:ext>
              </a:extLst>
            </p:cNvPr>
            <p:cNvSpPr/>
            <p:nvPr/>
          </p:nvSpPr>
          <p:spPr>
            <a:xfrm>
              <a:off x="1610439" y="475213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1D58A90-4017-4C73-93CB-F269EC283D82}"/>
                </a:ext>
              </a:extLst>
            </p:cNvPr>
            <p:cNvSpPr/>
            <p:nvPr/>
          </p:nvSpPr>
          <p:spPr>
            <a:xfrm>
              <a:off x="1610439" y="1380845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8A05D2E-A3C9-4BB7-AD0A-8A948F4BA364}"/>
                </a:ext>
              </a:extLst>
            </p:cNvPr>
            <p:cNvSpPr/>
            <p:nvPr/>
          </p:nvSpPr>
          <p:spPr>
            <a:xfrm>
              <a:off x="1610439" y="180737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B3B670B-244C-409C-B934-3671F2B34B03}"/>
                </a:ext>
              </a:extLst>
            </p:cNvPr>
            <p:cNvSpPr/>
            <p:nvPr/>
          </p:nvSpPr>
          <p:spPr>
            <a:xfrm>
              <a:off x="1610439" y="2233909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B5626AB-415B-4DF6-8ED3-5C80304AFE08}"/>
                </a:ext>
              </a:extLst>
            </p:cNvPr>
            <p:cNvSpPr/>
            <p:nvPr/>
          </p:nvSpPr>
          <p:spPr>
            <a:xfrm>
              <a:off x="1610439" y="266044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043118B-84A9-4638-A67D-7DF4E370F259}"/>
                </a:ext>
              </a:extLst>
            </p:cNvPr>
            <p:cNvSpPr/>
            <p:nvPr/>
          </p:nvSpPr>
          <p:spPr>
            <a:xfrm>
              <a:off x="1610439" y="3086973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86622D1-303D-45AE-96B3-F7E136A5EAA6}"/>
                </a:ext>
              </a:extLst>
            </p:cNvPr>
            <p:cNvSpPr/>
            <p:nvPr/>
          </p:nvSpPr>
          <p:spPr>
            <a:xfrm>
              <a:off x="1610439" y="3513505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FB232FC-3A6F-4959-87DC-EA879549D76C}"/>
                </a:ext>
              </a:extLst>
            </p:cNvPr>
            <p:cNvSpPr/>
            <p:nvPr/>
          </p:nvSpPr>
          <p:spPr>
            <a:xfrm>
              <a:off x="1610439" y="394003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788FA86-A81D-46A8-85E5-2EA2B48F8B9C}"/>
                </a:ext>
              </a:extLst>
            </p:cNvPr>
            <p:cNvSpPr/>
            <p:nvPr/>
          </p:nvSpPr>
          <p:spPr>
            <a:xfrm>
              <a:off x="1610439" y="437033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2EEB1D9-41DE-4F12-965E-5BB316DB66E0}"/>
                </a:ext>
              </a:extLst>
            </p:cNvPr>
            <p:cNvSpPr/>
            <p:nvPr/>
          </p:nvSpPr>
          <p:spPr>
            <a:xfrm>
              <a:off x="1610439" y="4800638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그림 62" descr="그리기, 옅은이(가) 표시된 사진&#10;&#10;자동 생성된 설명">
              <a:extLst>
                <a:ext uri="{FF2B5EF4-FFF2-40B4-BE49-F238E27FC236}">
                  <a16:creationId xmlns:a16="http://schemas.microsoft.com/office/drawing/2014/main" id="{26DC4A69-9FB1-4BD5-86DF-A08655D68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902"/>
            <a:stretch/>
          </p:blipFill>
          <p:spPr>
            <a:xfrm>
              <a:off x="1608725" y="5233991"/>
              <a:ext cx="402371" cy="265892"/>
            </a:xfrm>
            <a:prstGeom prst="rect">
              <a:avLst/>
            </a:prstGeom>
          </p:spPr>
        </p:pic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EEC4CB02-2C6D-4889-A6FB-87E0DDFE9F17}"/>
                </a:ext>
              </a:extLst>
            </p:cNvPr>
            <p:cNvSpPr/>
            <p:nvPr/>
          </p:nvSpPr>
          <p:spPr>
            <a:xfrm>
              <a:off x="4298595" y="3854607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F6BB0C5-DBC0-4D53-A5C3-E659543214F9}"/>
                </a:ext>
              </a:extLst>
            </p:cNvPr>
            <p:cNvSpPr/>
            <p:nvPr/>
          </p:nvSpPr>
          <p:spPr>
            <a:xfrm>
              <a:off x="3907132" y="3865665"/>
              <a:ext cx="281889" cy="28188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2C6C076-A01F-4B12-8B25-52D5D9F422EA}"/>
                </a:ext>
              </a:extLst>
            </p:cNvPr>
            <p:cNvSpPr/>
            <p:nvPr/>
          </p:nvSpPr>
          <p:spPr>
            <a:xfrm>
              <a:off x="4879909" y="3892588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5EEDF49-8338-42A5-9F97-F09267AB3088}"/>
                </a:ext>
              </a:extLst>
            </p:cNvPr>
            <p:cNvSpPr/>
            <p:nvPr/>
          </p:nvSpPr>
          <p:spPr>
            <a:xfrm>
              <a:off x="4306077" y="4029276"/>
              <a:ext cx="2736940" cy="397345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0379736-80A1-4A0B-A7E7-993F2E4EB1B0}"/>
                </a:ext>
              </a:extLst>
            </p:cNvPr>
            <p:cNvSpPr/>
            <p:nvPr/>
          </p:nvSpPr>
          <p:spPr>
            <a:xfrm>
              <a:off x="4298595" y="3386519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9B758C1-FFDE-4CE7-96A7-6738F7851747}"/>
                </a:ext>
              </a:extLst>
            </p:cNvPr>
            <p:cNvSpPr/>
            <p:nvPr/>
          </p:nvSpPr>
          <p:spPr>
            <a:xfrm>
              <a:off x="3907132" y="3397577"/>
              <a:ext cx="281889" cy="28188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40C92203-C199-453B-A632-A1DD38928A79}"/>
                </a:ext>
              </a:extLst>
            </p:cNvPr>
            <p:cNvSpPr/>
            <p:nvPr/>
          </p:nvSpPr>
          <p:spPr>
            <a:xfrm>
              <a:off x="4879909" y="3424500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530FDFA-9968-4B73-B613-8011B257BB95}"/>
                </a:ext>
              </a:extLst>
            </p:cNvPr>
            <p:cNvSpPr/>
            <p:nvPr/>
          </p:nvSpPr>
          <p:spPr>
            <a:xfrm>
              <a:off x="4306077" y="3561189"/>
              <a:ext cx="2029408" cy="19949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72969705-89C9-4889-A370-FE050E70358D}"/>
                </a:ext>
              </a:extLst>
            </p:cNvPr>
            <p:cNvSpPr/>
            <p:nvPr/>
          </p:nvSpPr>
          <p:spPr>
            <a:xfrm>
              <a:off x="4298595" y="2106743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0FE8D20-2507-4B04-A915-8B9D9837CC5D}"/>
                </a:ext>
              </a:extLst>
            </p:cNvPr>
            <p:cNvSpPr/>
            <p:nvPr/>
          </p:nvSpPr>
          <p:spPr>
            <a:xfrm>
              <a:off x="3907132" y="2117801"/>
              <a:ext cx="281889" cy="28188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E4446233-CB29-4C66-81FE-E799FD2577BF}"/>
                </a:ext>
              </a:extLst>
            </p:cNvPr>
            <p:cNvSpPr/>
            <p:nvPr/>
          </p:nvSpPr>
          <p:spPr>
            <a:xfrm>
              <a:off x="4879909" y="2144724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09EB65A-5881-4F6B-AAAF-FA7D8846B037}"/>
                </a:ext>
              </a:extLst>
            </p:cNvPr>
            <p:cNvSpPr/>
            <p:nvPr/>
          </p:nvSpPr>
          <p:spPr>
            <a:xfrm>
              <a:off x="4306077" y="2281413"/>
              <a:ext cx="3298372" cy="99701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85AD42D-9636-4A19-8C98-E4713197D532}"/>
                </a:ext>
              </a:extLst>
            </p:cNvPr>
            <p:cNvSpPr/>
            <p:nvPr/>
          </p:nvSpPr>
          <p:spPr>
            <a:xfrm>
              <a:off x="4303605" y="1185559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312B040A-A985-4C16-867F-B00D95EA1D3B}"/>
                </a:ext>
              </a:extLst>
            </p:cNvPr>
            <p:cNvSpPr/>
            <p:nvPr/>
          </p:nvSpPr>
          <p:spPr>
            <a:xfrm>
              <a:off x="3912142" y="1196617"/>
              <a:ext cx="281889" cy="281889"/>
            </a:xfrm>
            <a:prstGeom prst="ellipse">
              <a:avLst/>
            </a:prstGeom>
            <a:solidFill>
              <a:srgbClr val="E1C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DA0020E3-7E1E-4C58-94CD-6D81C9C4D270}"/>
                </a:ext>
              </a:extLst>
            </p:cNvPr>
            <p:cNvSpPr/>
            <p:nvPr/>
          </p:nvSpPr>
          <p:spPr>
            <a:xfrm>
              <a:off x="4884919" y="1223540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3E60FB7B-198F-45C0-8C58-F6B204AAAD9E}"/>
                </a:ext>
              </a:extLst>
            </p:cNvPr>
            <p:cNvSpPr/>
            <p:nvPr/>
          </p:nvSpPr>
          <p:spPr>
            <a:xfrm>
              <a:off x="4311087" y="1360228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A75F6CA-AA91-4FE8-8478-FC61411D2EF5}"/>
                </a:ext>
              </a:extLst>
            </p:cNvPr>
            <p:cNvSpPr/>
            <p:nvPr/>
          </p:nvSpPr>
          <p:spPr>
            <a:xfrm>
              <a:off x="2170926" y="5138299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397D21CE-9D38-4224-BC51-69943450B1E9}"/>
                </a:ext>
              </a:extLst>
            </p:cNvPr>
            <p:cNvSpPr/>
            <p:nvPr/>
          </p:nvSpPr>
          <p:spPr>
            <a:xfrm>
              <a:off x="2531417" y="5136511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D698D565-9BF7-49D1-8500-585D86618920}"/>
                </a:ext>
              </a:extLst>
            </p:cNvPr>
            <p:cNvSpPr/>
            <p:nvPr/>
          </p:nvSpPr>
          <p:spPr>
            <a:xfrm>
              <a:off x="2531417" y="5310471"/>
              <a:ext cx="333501" cy="103782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5037CA16-C47B-4C2C-A4EB-1A7E8835D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r="6448" b="20346"/>
            <a:stretch/>
          </p:blipFill>
          <p:spPr>
            <a:xfrm>
              <a:off x="7777401" y="5103054"/>
              <a:ext cx="1017468" cy="237538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076FD355-1FA3-484B-9CEA-A9DB150FC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70590" y="499577"/>
              <a:ext cx="743054" cy="333422"/>
            </a:xfrm>
            <a:prstGeom prst="rect">
              <a:avLst/>
            </a:prstGeom>
          </p:spPr>
        </p:pic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C47C834E-D5EA-4C92-8595-351EC159E924}"/>
                </a:ext>
              </a:extLst>
            </p:cNvPr>
            <p:cNvSpPr/>
            <p:nvPr/>
          </p:nvSpPr>
          <p:spPr>
            <a:xfrm>
              <a:off x="8419550" y="545271"/>
              <a:ext cx="1310098" cy="240839"/>
            </a:xfrm>
            <a:prstGeom prst="roundRect">
              <a:avLst>
                <a:gd name="adj" fmla="val 9593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9C90E3E-4C51-4501-A6E9-3F2053273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04322" y="556376"/>
              <a:ext cx="219106" cy="200053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E0C81902-A32F-4959-AC5C-88E6DDDD1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2090" y="516324"/>
              <a:ext cx="1025412" cy="299079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869C48EF-09C9-43D1-AE55-790312D7E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5348" y="505189"/>
              <a:ext cx="344797" cy="279121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72DE57F3-EB53-4090-8574-70925124F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81923" y="5167442"/>
              <a:ext cx="692378" cy="230793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E6693B0B-DBAE-412F-9D04-ACBBD4834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57065" y="5090061"/>
              <a:ext cx="323895" cy="295316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48280A73-C723-4403-85A3-9CA938E89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11494"/>
            <a:stretch/>
          </p:blipFill>
          <p:spPr>
            <a:xfrm>
              <a:off x="10006063" y="303863"/>
              <a:ext cx="659629" cy="164842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E4982766-0DBB-4B23-B851-E5D3A3A1E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43502" y="536009"/>
              <a:ext cx="1137340" cy="314584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C0845CF9-6C8A-44F8-9BAE-6ECD3BF87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137722" y="543165"/>
              <a:ext cx="2859098" cy="223616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E61782C0-5A7C-4A56-A757-0236B1074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158063" y="954313"/>
              <a:ext cx="1539927" cy="1855982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044343-7625-4891-AD22-17F10AA66E54}"/>
              </a:ext>
            </a:extLst>
          </p:cNvPr>
          <p:cNvSpPr/>
          <p:nvPr/>
        </p:nvSpPr>
        <p:spPr>
          <a:xfrm>
            <a:off x="1530407" y="825688"/>
            <a:ext cx="9120727" cy="5223618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EBB10BB-FE40-4310-AEA1-ABC0B5F7C329}"/>
              </a:ext>
            </a:extLst>
          </p:cNvPr>
          <p:cNvSpPr/>
          <p:nvPr/>
        </p:nvSpPr>
        <p:spPr>
          <a:xfrm>
            <a:off x="3746587" y="1372507"/>
            <a:ext cx="4822084" cy="4116131"/>
          </a:xfrm>
          <a:prstGeom prst="roundRect">
            <a:avLst>
              <a:gd name="adj" fmla="val 2734"/>
            </a:avLst>
          </a:prstGeom>
          <a:solidFill>
            <a:srgbClr val="728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C9F531B-838E-4134-9F02-ABA97DC72932}"/>
              </a:ext>
            </a:extLst>
          </p:cNvPr>
          <p:cNvSpPr/>
          <p:nvPr/>
        </p:nvSpPr>
        <p:spPr>
          <a:xfrm>
            <a:off x="3741397" y="2751346"/>
            <a:ext cx="4835387" cy="2735757"/>
          </a:xfrm>
          <a:prstGeom prst="roundRect">
            <a:avLst>
              <a:gd name="adj" fmla="val 2734"/>
            </a:avLst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67A563-93A6-4EC0-9B03-A36AE82D0051}"/>
              </a:ext>
            </a:extLst>
          </p:cNvPr>
          <p:cNvSpPr/>
          <p:nvPr/>
        </p:nvSpPr>
        <p:spPr>
          <a:xfrm>
            <a:off x="3746587" y="2337520"/>
            <a:ext cx="4822083" cy="1238796"/>
          </a:xfrm>
          <a:prstGeom prst="rect">
            <a:avLst/>
          </a:prstGeom>
          <a:solidFill>
            <a:srgbClr val="6C8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C52291-EB92-4473-B12E-196156938F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19294" y="3621996"/>
            <a:ext cx="1071228" cy="388870"/>
          </a:xfrm>
          <a:prstGeom prst="rect">
            <a:avLst/>
          </a:prstGeom>
        </p:spPr>
      </p:pic>
      <p:sp>
        <p:nvSpPr>
          <p:cNvPr id="105" name="타원 104">
            <a:extLst>
              <a:ext uri="{FF2B5EF4-FFF2-40B4-BE49-F238E27FC236}">
                <a16:creationId xmlns:a16="http://schemas.microsoft.com/office/drawing/2014/main" id="{DDE2CB6C-17E2-4759-B090-90944FCE59E1}"/>
              </a:ext>
            </a:extLst>
          </p:cNvPr>
          <p:cNvSpPr/>
          <p:nvPr/>
        </p:nvSpPr>
        <p:spPr>
          <a:xfrm>
            <a:off x="3874575" y="1505155"/>
            <a:ext cx="718455" cy="718455"/>
          </a:xfrm>
          <a:prstGeom prst="ellipse">
            <a:avLst/>
          </a:prstGeom>
          <a:solidFill>
            <a:srgbClr val="F3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BFA144D-0689-4742-A3AB-A32000934A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98527" y="2606520"/>
            <a:ext cx="1349931" cy="641217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DE1F5711-E7E8-4284-B4BA-618B69DD39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36689" y="1546228"/>
            <a:ext cx="1691403" cy="673195"/>
          </a:xfrm>
          <a:prstGeom prst="rect">
            <a:avLst/>
          </a:prstGeom>
        </p:spPr>
      </p:pic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FBBC2FF-104A-44F3-97EB-BC05161CB86B}"/>
              </a:ext>
            </a:extLst>
          </p:cNvPr>
          <p:cNvSpPr/>
          <p:nvPr/>
        </p:nvSpPr>
        <p:spPr>
          <a:xfrm>
            <a:off x="4677899" y="1536015"/>
            <a:ext cx="772329" cy="24009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8803E4D-CF34-4CAE-9FFC-9787AFBC71C4}"/>
              </a:ext>
            </a:extLst>
          </p:cNvPr>
          <p:cNvSpPr/>
          <p:nvPr/>
        </p:nvSpPr>
        <p:spPr>
          <a:xfrm>
            <a:off x="5478691" y="1623547"/>
            <a:ext cx="604388" cy="14775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7C3DB998-2C89-4D65-B8F0-41BDF77BCE6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53390" y="1805453"/>
            <a:ext cx="411585" cy="4384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D91DE1C-5888-4406-830F-E052FA1612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23876" y="4160893"/>
            <a:ext cx="4706334" cy="1019570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C291B2E-F73B-44A0-9E2D-063B99343311}"/>
              </a:ext>
            </a:extLst>
          </p:cNvPr>
          <p:cNvSpPr/>
          <p:nvPr/>
        </p:nvSpPr>
        <p:spPr>
          <a:xfrm>
            <a:off x="4320825" y="4488046"/>
            <a:ext cx="808592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05231E-84A8-478E-BF39-8004D0B35084}"/>
              </a:ext>
            </a:extLst>
          </p:cNvPr>
          <p:cNvSpPr/>
          <p:nvPr/>
        </p:nvSpPr>
        <p:spPr>
          <a:xfrm>
            <a:off x="6576448" y="4495252"/>
            <a:ext cx="318958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8CB93D-8BED-4D9F-90C6-5B056A308D0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16108" y="2356514"/>
            <a:ext cx="3265914" cy="11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2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Sandoll 고딕 01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31</cp:revision>
  <dcterms:created xsi:type="dcterms:W3CDTF">2020-05-17T09:21:05Z</dcterms:created>
  <dcterms:modified xsi:type="dcterms:W3CDTF">2020-05-17T11:00:55Z</dcterms:modified>
</cp:coreProperties>
</file>