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2F"/>
    <a:srgbClr val="F3A9A9"/>
    <a:srgbClr val="E1CCF0"/>
    <a:srgbClr val="7289DA"/>
    <a:srgbClr val="B9BBBE"/>
    <a:srgbClr val="2F3136"/>
    <a:srgbClr val="6C82CF"/>
    <a:srgbClr val="7289E4"/>
    <a:srgbClr val="202225"/>
    <a:srgbClr val="4B5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ECA9-D389-4D6A-912A-5CBD7597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AE1AE-C1E3-4AE5-9FE0-0A7FB371E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8169B-43D6-47E4-8E56-491B45BC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936A6-B50C-47EE-9FC8-576EC4D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6BA3-E4DA-4FFE-B7D3-EE51C35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C526C-BA2F-4861-996A-A5583BAE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4A528-04C4-41D1-8F22-3E08C1B2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2A358-B65A-4992-BDE2-99C1A6C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A68B-0CB7-4569-AF24-24CD184F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9895C-8CA4-45F3-AE2F-78456C3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95F1AE-E6B9-470D-BA24-544FDFCED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0AC4F-73CF-4268-9055-B80BD1112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2C0BC-C831-4DB2-A26A-00F9E72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0DC0-1FC8-4D43-B12F-B46BE146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760BB-32E7-435E-9DF8-1066287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B841-008A-47E3-AAA2-CADBAC64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31920-9115-481D-A28F-01F02973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8702E-B8CB-40E7-A4CB-3ED8167C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193C1-BD35-4AB4-BAC0-63D69FC7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0D7CA-B86C-4C92-A6C6-47C84101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F987-7FE3-428B-9CC3-4B20AB6A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643EE-685A-46C9-A2EB-BB5C61BE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A004A-986C-463F-BAAA-9EE82AF0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5A585-C51D-438A-87C7-C71B801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68186-94D4-4A11-9315-56ECDFA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73F5-86DF-40A5-AEA8-DE5E71E1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FE839-3A3C-42A5-8122-C3DF79B2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8E1D2-097C-4B95-A646-C748DC38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75A26-C187-49AE-9FC4-5B865E86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8CF2B-0289-499B-AA96-0F525F7B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B21E-86F5-49EE-80DC-1A5F304B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AB65-D85B-4F8D-8434-CBA727E4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51469-D3DE-48A5-AE29-2FD17325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07D6F-9B8E-4B9A-A61E-D8435E7FB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CD5FAB-AA70-4AC3-B891-958AF22CC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933B7-B69F-4597-9078-CA119725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E2669-D8F4-421A-98AC-11A22308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3AAD6D-650A-48B3-B95B-AC1A5E2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B6078-3C90-4B43-B3C0-9D6EF506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F01E8-1786-4BFA-8E3C-135D1D0F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E7F49-EF96-4668-9DE8-A588E1D1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5A849-4F8A-4849-A275-6EBB6E8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E589C-2B99-4BBF-B754-D1AE737A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07A54-0CA2-4B0B-AF1C-DE712BEB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A3BD1-30AD-45A5-B8D3-B9D43A28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FA39B-08CF-497A-BEE0-B307A71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8707-FF2E-49A1-A63C-507C5F23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A493D-0CE8-4373-889D-C602FC2A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9ED3A-6A15-4A5C-A838-F15F704A2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2E8A5-5D24-4157-8E11-BDAB0A19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8F3AC-24D7-4C06-BC69-776B798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E509C-FCBC-46A9-A181-3EE4C1C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523A-5882-4D71-AB2F-48B4C8B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E12AF-DF37-436E-9E19-E383A259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73A89-D532-4230-B7D4-77592E0C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EAEEE-B7E6-4473-9989-97AAC625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F2F4E-A06C-430C-B291-7D888E8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6CF8E-16ED-4466-AFC6-5ABD02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10870-9B74-42E6-AC8C-BE709DC4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8CE29-D9BE-42B6-9D17-FCD8C6D7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318FE-3F72-40C7-B679-B8AF5780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7BBE-D5B3-42C8-A2B0-60F3F6C6B364}" type="datetimeFigureOut">
              <a:rPr lang="en-US" smtClean="0"/>
              <a:t>2021-01-03 Sun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8F65A-4364-4820-AA5A-7A066E228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07D0-D70E-4D57-92EC-A8EF08AB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63A4-FAE1-487D-BD4E-92CECDAE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AAAE678-74BA-4AF0-8C23-1F2413C30D18}"/>
              </a:ext>
            </a:extLst>
          </p:cNvPr>
          <p:cNvSpPr/>
          <p:nvPr/>
        </p:nvSpPr>
        <p:spPr>
          <a:xfrm>
            <a:off x="1535636" y="842686"/>
            <a:ext cx="9120728" cy="5189624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8AC3-F56A-4268-BCBD-EA63B72C2A90}"/>
              </a:ext>
            </a:extLst>
          </p:cNvPr>
          <p:cNvSpPr/>
          <p:nvPr/>
        </p:nvSpPr>
        <p:spPr>
          <a:xfrm>
            <a:off x="2071395" y="1257825"/>
            <a:ext cx="1716833" cy="433038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48B58D-6A28-4415-8AC8-41B35120A8D1}"/>
              </a:ext>
            </a:extLst>
          </p:cNvPr>
          <p:cNvSpPr/>
          <p:nvPr/>
        </p:nvSpPr>
        <p:spPr>
          <a:xfrm>
            <a:off x="2071394" y="5588205"/>
            <a:ext cx="1716833" cy="444106"/>
          </a:xfrm>
          <a:prstGeom prst="rect">
            <a:avLst/>
          </a:prstGeom>
          <a:solidFill>
            <a:srgbClr val="29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B37BAF-D8DA-42D7-BE66-25CB0A165CC2}"/>
              </a:ext>
            </a:extLst>
          </p:cNvPr>
          <p:cNvSpPr/>
          <p:nvPr/>
        </p:nvSpPr>
        <p:spPr>
          <a:xfrm>
            <a:off x="4289265" y="5051554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750418-6A83-4AC2-81CF-6553ACAAD354}"/>
              </a:ext>
            </a:extLst>
          </p:cNvPr>
          <p:cNvSpPr/>
          <p:nvPr/>
        </p:nvSpPr>
        <p:spPr>
          <a:xfrm>
            <a:off x="8976048" y="1403422"/>
            <a:ext cx="1680315" cy="4628888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EB96B4-DC5E-4331-A5D9-363E374BBDD6}"/>
              </a:ext>
            </a:extLst>
          </p:cNvPr>
          <p:cNvSpPr/>
          <p:nvPr/>
        </p:nvSpPr>
        <p:spPr>
          <a:xfrm>
            <a:off x="2071395" y="993640"/>
            <a:ext cx="1716833" cy="403706"/>
          </a:xfrm>
          <a:prstGeom prst="rect">
            <a:avLst/>
          </a:prstGeom>
          <a:solidFill>
            <a:srgbClr val="2F31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57E35-4643-4AA7-8C05-2FC3EB8D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27" y="1052998"/>
            <a:ext cx="1727035" cy="310564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2B317AA-E5BA-4521-9286-DBC58C476E7F}"/>
              </a:ext>
            </a:extLst>
          </p:cNvPr>
          <p:cNvSpPr/>
          <p:nvPr/>
        </p:nvSpPr>
        <p:spPr>
          <a:xfrm>
            <a:off x="4301757" y="948331"/>
            <a:ext cx="2486497" cy="638427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D795A-EF4E-443F-AE3C-61AE306F1F45}"/>
              </a:ext>
            </a:extLst>
          </p:cNvPr>
          <p:cNvSpPr/>
          <p:nvPr/>
        </p:nvSpPr>
        <p:spPr>
          <a:xfrm>
            <a:off x="3785118" y="998303"/>
            <a:ext cx="6871244" cy="397345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9405B-3058-4719-B97F-AF8F97CAB9DC}"/>
              </a:ext>
            </a:extLst>
          </p:cNvPr>
          <p:cNvSpPr/>
          <p:nvPr/>
        </p:nvSpPr>
        <p:spPr>
          <a:xfrm>
            <a:off x="1535636" y="992227"/>
            <a:ext cx="535760" cy="5038670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E6366-21EE-4C79-B0A3-A54ECFCE8198}"/>
              </a:ext>
            </a:extLst>
          </p:cNvPr>
          <p:cNvSpPr/>
          <p:nvPr/>
        </p:nvSpPr>
        <p:spPr>
          <a:xfrm>
            <a:off x="1535635" y="825689"/>
            <a:ext cx="9120727" cy="173267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DAF240-43E8-4B43-887C-777A3BFB5772}"/>
              </a:ext>
            </a:extLst>
          </p:cNvPr>
          <p:cNvSpPr/>
          <p:nvPr/>
        </p:nvSpPr>
        <p:spPr>
          <a:xfrm>
            <a:off x="3878428" y="5588205"/>
            <a:ext cx="4994442" cy="337312"/>
          </a:xfrm>
          <a:prstGeom prst="roundRect">
            <a:avLst>
              <a:gd name="adj" fmla="val 18125"/>
            </a:avLst>
          </a:prstGeom>
          <a:solidFill>
            <a:srgbClr val="404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2FD50B-CF2B-43F0-AB13-8DF93E40861C}"/>
              </a:ext>
            </a:extLst>
          </p:cNvPr>
          <p:cNvSpPr/>
          <p:nvPr/>
        </p:nvSpPr>
        <p:spPr>
          <a:xfrm>
            <a:off x="1568626" y="853374"/>
            <a:ext cx="498434" cy="103729"/>
          </a:xfrm>
          <a:prstGeom prst="roundRect">
            <a:avLst/>
          </a:prstGeom>
          <a:solidFill>
            <a:srgbClr val="404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312DFE7-1A22-429F-883B-D6C63670808F}"/>
              </a:ext>
            </a:extLst>
          </p:cNvPr>
          <p:cNvSpPr/>
          <p:nvPr/>
        </p:nvSpPr>
        <p:spPr>
          <a:xfrm rot="5400000">
            <a:off x="6938831" y="3395360"/>
            <a:ext cx="3883550" cy="92225"/>
          </a:xfrm>
          <a:prstGeom prst="roundRect">
            <a:avLst>
              <a:gd name="adj" fmla="val 50000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0DD086C-A5C7-486C-B3C3-72E30A7D06A8}"/>
              </a:ext>
            </a:extLst>
          </p:cNvPr>
          <p:cNvSpPr/>
          <p:nvPr/>
        </p:nvSpPr>
        <p:spPr>
          <a:xfrm rot="5400000">
            <a:off x="8636105" y="5093105"/>
            <a:ext cx="489000" cy="92226"/>
          </a:xfrm>
          <a:prstGeom prst="roundRect">
            <a:avLst>
              <a:gd name="adj" fmla="val 50000"/>
            </a:avLst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443F22-22DD-47A7-A13F-64ACC60CC89A}"/>
              </a:ext>
            </a:extLst>
          </p:cNvPr>
          <p:cNvSpPr/>
          <p:nvPr/>
        </p:nvSpPr>
        <p:spPr>
          <a:xfrm>
            <a:off x="3897802" y="5062612"/>
            <a:ext cx="281889" cy="2818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436D2A2-FF78-4CB1-83E3-9EF3CF777E56}"/>
              </a:ext>
            </a:extLst>
          </p:cNvPr>
          <p:cNvSpPr/>
          <p:nvPr/>
        </p:nvSpPr>
        <p:spPr>
          <a:xfrm>
            <a:off x="4870579" y="5089535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49B0ACF-CC3D-474E-85D3-24AE7AFE3777}"/>
              </a:ext>
            </a:extLst>
          </p:cNvPr>
          <p:cNvSpPr/>
          <p:nvPr/>
        </p:nvSpPr>
        <p:spPr>
          <a:xfrm>
            <a:off x="4296747" y="5226224"/>
            <a:ext cx="1679275" cy="220450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12B7E7-A30D-4F13-B2ED-82ABE390B279}"/>
              </a:ext>
            </a:extLst>
          </p:cNvPr>
          <p:cNvSpPr/>
          <p:nvPr/>
        </p:nvSpPr>
        <p:spPr>
          <a:xfrm>
            <a:off x="1601109" y="1485327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2150628-6491-4D38-80EE-77394BF1928A}"/>
              </a:ext>
            </a:extLst>
          </p:cNvPr>
          <p:cNvCxnSpPr>
            <a:cxnSpLocks/>
          </p:cNvCxnSpPr>
          <p:nvPr/>
        </p:nvCxnSpPr>
        <p:spPr>
          <a:xfrm>
            <a:off x="1663339" y="1437671"/>
            <a:ext cx="274484" cy="0"/>
          </a:xfrm>
          <a:prstGeom prst="line">
            <a:avLst/>
          </a:prstGeom>
          <a:ln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4E116E57-6E33-4B64-A9C5-A499442DE68E}"/>
              </a:ext>
            </a:extLst>
          </p:cNvPr>
          <p:cNvSpPr/>
          <p:nvPr/>
        </p:nvSpPr>
        <p:spPr>
          <a:xfrm>
            <a:off x="1601109" y="1006227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D58A90-4017-4C73-93CB-F269EC283D82}"/>
              </a:ext>
            </a:extLst>
          </p:cNvPr>
          <p:cNvSpPr/>
          <p:nvPr/>
        </p:nvSpPr>
        <p:spPr>
          <a:xfrm>
            <a:off x="1601109" y="1911859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A05D2E-A3C9-4BB7-AD0A-8A948F4BA364}"/>
              </a:ext>
            </a:extLst>
          </p:cNvPr>
          <p:cNvSpPr/>
          <p:nvPr/>
        </p:nvSpPr>
        <p:spPr>
          <a:xfrm>
            <a:off x="1601109" y="2338391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626AB-415B-4DF6-8ED3-5C80304AFE08}"/>
              </a:ext>
            </a:extLst>
          </p:cNvPr>
          <p:cNvSpPr/>
          <p:nvPr/>
        </p:nvSpPr>
        <p:spPr>
          <a:xfrm>
            <a:off x="1601109" y="3191455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043118B-84A9-4638-A67D-7DF4E370F259}"/>
              </a:ext>
            </a:extLst>
          </p:cNvPr>
          <p:cNvSpPr/>
          <p:nvPr/>
        </p:nvSpPr>
        <p:spPr>
          <a:xfrm>
            <a:off x="1601109" y="3617987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6622D1-303D-45AE-96B3-F7E136A5EAA6}"/>
              </a:ext>
            </a:extLst>
          </p:cNvPr>
          <p:cNvSpPr/>
          <p:nvPr/>
        </p:nvSpPr>
        <p:spPr>
          <a:xfrm>
            <a:off x="1601109" y="4044519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FB232FC-3A6F-4959-87DC-EA879549D76C}"/>
              </a:ext>
            </a:extLst>
          </p:cNvPr>
          <p:cNvSpPr/>
          <p:nvPr/>
        </p:nvSpPr>
        <p:spPr>
          <a:xfrm>
            <a:off x="1601109" y="4471051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88FA86-A81D-46A8-85E5-2EA2B48F8B9C}"/>
              </a:ext>
            </a:extLst>
          </p:cNvPr>
          <p:cNvSpPr/>
          <p:nvPr/>
        </p:nvSpPr>
        <p:spPr>
          <a:xfrm>
            <a:off x="1601109" y="4901351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2EEB1D9-41DE-4F12-965E-5BB316DB66E0}"/>
              </a:ext>
            </a:extLst>
          </p:cNvPr>
          <p:cNvSpPr/>
          <p:nvPr/>
        </p:nvSpPr>
        <p:spPr>
          <a:xfrm>
            <a:off x="1601109" y="5331652"/>
            <a:ext cx="398945" cy="398945"/>
          </a:xfrm>
          <a:prstGeom prst="ellipse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그림 62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26DC4A69-9FB1-4BD5-86DF-A08655D68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02"/>
          <a:stretch/>
        </p:blipFill>
        <p:spPr>
          <a:xfrm>
            <a:off x="1599395" y="5765005"/>
            <a:ext cx="402371" cy="265892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EC4CB02-2C6D-4889-A6FB-87E0DDFE9F17}"/>
              </a:ext>
            </a:extLst>
          </p:cNvPr>
          <p:cNvSpPr/>
          <p:nvPr/>
        </p:nvSpPr>
        <p:spPr>
          <a:xfrm>
            <a:off x="4289265" y="4385621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6BB0C5-DBC0-4D53-A5C3-E659543214F9}"/>
              </a:ext>
            </a:extLst>
          </p:cNvPr>
          <p:cNvSpPr/>
          <p:nvPr/>
        </p:nvSpPr>
        <p:spPr>
          <a:xfrm>
            <a:off x="3897802" y="4396679"/>
            <a:ext cx="281889" cy="2818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6C076-A01F-4B12-8B25-52D5D9F422EA}"/>
              </a:ext>
            </a:extLst>
          </p:cNvPr>
          <p:cNvSpPr/>
          <p:nvPr/>
        </p:nvSpPr>
        <p:spPr>
          <a:xfrm>
            <a:off x="4870579" y="4423602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5EEDF49-8338-42A5-9F97-F09267AB3088}"/>
              </a:ext>
            </a:extLst>
          </p:cNvPr>
          <p:cNvSpPr/>
          <p:nvPr/>
        </p:nvSpPr>
        <p:spPr>
          <a:xfrm>
            <a:off x="4296747" y="4560290"/>
            <a:ext cx="2736940" cy="397345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0379736-80A1-4A0B-A7E7-993F2E4EB1B0}"/>
              </a:ext>
            </a:extLst>
          </p:cNvPr>
          <p:cNvSpPr/>
          <p:nvPr/>
        </p:nvSpPr>
        <p:spPr>
          <a:xfrm>
            <a:off x="4289265" y="3917533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9B758C1-FFDE-4CE7-96A7-6738F7851747}"/>
              </a:ext>
            </a:extLst>
          </p:cNvPr>
          <p:cNvSpPr/>
          <p:nvPr/>
        </p:nvSpPr>
        <p:spPr>
          <a:xfrm>
            <a:off x="3897802" y="3928591"/>
            <a:ext cx="281889" cy="2818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0C92203-C199-453B-A632-A1DD38928A79}"/>
              </a:ext>
            </a:extLst>
          </p:cNvPr>
          <p:cNvSpPr/>
          <p:nvPr/>
        </p:nvSpPr>
        <p:spPr>
          <a:xfrm>
            <a:off x="4870579" y="3955514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530FDFA-9968-4B73-B613-8011B257BB95}"/>
              </a:ext>
            </a:extLst>
          </p:cNvPr>
          <p:cNvSpPr/>
          <p:nvPr/>
        </p:nvSpPr>
        <p:spPr>
          <a:xfrm>
            <a:off x="4296747" y="4092203"/>
            <a:ext cx="2029408" cy="199498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2969705-89C9-4889-A370-FE050E70358D}"/>
              </a:ext>
            </a:extLst>
          </p:cNvPr>
          <p:cNvSpPr/>
          <p:nvPr/>
        </p:nvSpPr>
        <p:spPr>
          <a:xfrm>
            <a:off x="4289265" y="2637757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0FE8D20-2507-4B04-A915-8B9D9837CC5D}"/>
              </a:ext>
            </a:extLst>
          </p:cNvPr>
          <p:cNvSpPr/>
          <p:nvPr/>
        </p:nvSpPr>
        <p:spPr>
          <a:xfrm>
            <a:off x="3897802" y="2648815"/>
            <a:ext cx="281889" cy="2818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4446233-CB29-4C66-81FE-E799FD2577BF}"/>
              </a:ext>
            </a:extLst>
          </p:cNvPr>
          <p:cNvSpPr/>
          <p:nvPr/>
        </p:nvSpPr>
        <p:spPr>
          <a:xfrm>
            <a:off x="4870579" y="2675738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09EB65A-5881-4F6B-AAAF-FA7D8846B037}"/>
              </a:ext>
            </a:extLst>
          </p:cNvPr>
          <p:cNvSpPr/>
          <p:nvPr/>
        </p:nvSpPr>
        <p:spPr>
          <a:xfrm>
            <a:off x="4296747" y="2812427"/>
            <a:ext cx="3298372" cy="997018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5AD42D-9636-4A19-8C98-E4713197D532}"/>
              </a:ext>
            </a:extLst>
          </p:cNvPr>
          <p:cNvSpPr/>
          <p:nvPr/>
        </p:nvSpPr>
        <p:spPr>
          <a:xfrm>
            <a:off x="4294275" y="1716573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12B040A-A985-4C16-867F-B00D95EA1D3B}"/>
              </a:ext>
            </a:extLst>
          </p:cNvPr>
          <p:cNvSpPr/>
          <p:nvPr/>
        </p:nvSpPr>
        <p:spPr>
          <a:xfrm>
            <a:off x="3902812" y="1727631"/>
            <a:ext cx="281889" cy="281889"/>
          </a:xfrm>
          <a:prstGeom prst="ellipse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A0020E3-7E1E-4C58-94CD-6D81C9C4D270}"/>
              </a:ext>
            </a:extLst>
          </p:cNvPr>
          <p:cNvSpPr/>
          <p:nvPr/>
        </p:nvSpPr>
        <p:spPr>
          <a:xfrm>
            <a:off x="4875589" y="1754554"/>
            <a:ext cx="718455" cy="109311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E60FB7B-198F-45C0-8C58-F6B204AAAD9E}"/>
              </a:ext>
            </a:extLst>
          </p:cNvPr>
          <p:cNvSpPr/>
          <p:nvPr/>
        </p:nvSpPr>
        <p:spPr>
          <a:xfrm>
            <a:off x="4301757" y="1891242"/>
            <a:ext cx="2486497" cy="638427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A75F6CA-AA91-4FE8-8478-FC61411D2EF5}"/>
              </a:ext>
            </a:extLst>
          </p:cNvPr>
          <p:cNvSpPr/>
          <p:nvPr/>
        </p:nvSpPr>
        <p:spPr>
          <a:xfrm>
            <a:off x="2161596" y="5669313"/>
            <a:ext cx="281889" cy="2818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97D21CE-9D38-4224-BC51-69943450B1E9}"/>
              </a:ext>
            </a:extLst>
          </p:cNvPr>
          <p:cNvSpPr/>
          <p:nvPr/>
        </p:nvSpPr>
        <p:spPr>
          <a:xfrm>
            <a:off x="2522087" y="5667525"/>
            <a:ext cx="550506" cy="139959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698D565-9BF7-49D1-8500-585D86618920}"/>
              </a:ext>
            </a:extLst>
          </p:cNvPr>
          <p:cNvSpPr/>
          <p:nvPr/>
        </p:nvSpPr>
        <p:spPr>
          <a:xfrm>
            <a:off x="2522087" y="5841485"/>
            <a:ext cx="333501" cy="103782"/>
          </a:xfrm>
          <a:prstGeom prst="roundRect">
            <a:avLst>
              <a:gd name="adj" fmla="val 22746"/>
            </a:avLst>
          </a:prstGeom>
          <a:solidFill>
            <a:srgbClr val="4B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037CA16-C47B-4C2C-A4EB-1A7E8835D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6448" b="20346"/>
          <a:stretch/>
        </p:blipFill>
        <p:spPr>
          <a:xfrm>
            <a:off x="7768071" y="5634068"/>
            <a:ext cx="1017468" cy="237538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076FD355-1FA3-484B-9CEA-A9DB150FC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260" y="1030591"/>
            <a:ext cx="743054" cy="333422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47C834E-D5EA-4C92-8595-351EC159E924}"/>
              </a:ext>
            </a:extLst>
          </p:cNvPr>
          <p:cNvSpPr/>
          <p:nvPr/>
        </p:nvSpPr>
        <p:spPr>
          <a:xfrm>
            <a:off x="8639032" y="1098199"/>
            <a:ext cx="1081285" cy="197012"/>
          </a:xfrm>
          <a:prstGeom prst="roundRect">
            <a:avLst>
              <a:gd name="adj" fmla="val 9593"/>
            </a:avLst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09C90E3E-4C51-4501-A6E9-3F2053273F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14494"/>
          <a:stretch/>
        </p:blipFill>
        <p:spPr>
          <a:xfrm>
            <a:off x="9494992" y="1102839"/>
            <a:ext cx="219106" cy="171056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72DE57F3-EB53-4090-8574-70925124F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593" y="5698456"/>
            <a:ext cx="692378" cy="23079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6693B0B-DBAE-412F-9D04-ACBBD4834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735" y="5621075"/>
            <a:ext cx="323895" cy="29531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8280A73-C723-4403-85A3-9CA938E890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1494"/>
          <a:stretch/>
        </p:blipFill>
        <p:spPr>
          <a:xfrm>
            <a:off x="9996733" y="834877"/>
            <a:ext cx="659629" cy="1648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C92420-D6F5-4ED2-A35A-CDD8F69599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63" t="1102" r="8044" b="7009"/>
          <a:stretch/>
        </p:blipFill>
        <p:spPr>
          <a:xfrm>
            <a:off x="1535776" y="2756693"/>
            <a:ext cx="513530" cy="416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5E5E18-1626-44CB-9397-F49347F03E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8227" y="1057767"/>
            <a:ext cx="3951864" cy="26527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0C81902-A32F-4959-AC5C-88E6DDDD1A7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788" r="7546"/>
          <a:stretch/>
        </p:blipFill>
        <p:spPr>
          <a:xfrm>
            <a:off x="7718599" y="1047338"/>
            <a:ext cx="898942" cy="2990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754006-6A0F-47E0-8C38-F7CED5B39F4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681" r="2157" b="21114"/>
          <a:stretch/>
        </p:blipFill>
        <p:spPr>
          <a:xfrm>
            <a:off x="2121984" y="1459304"/>
            <a:ext cx="1610904" cy="38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8F24B657-6722-419C-9F27-3663FB0A24C5}"/>
              </a:ext>
            </a:extLst>
          </p:cNvPr>
          <p:cNvGrpSpPr/>
          <p:nvPr/>
        </p:nvGrpSpPr>
        <p:grpSpPr>
          <a:xfrm>
            <a:off x="1535635" y="825689"/>
            <a:ext cx="9120729" cy="5206622"/>
            <a:chOff x="1535635" y="825689"/>
            <a:chExt cx="9120729" cy="520662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EEAA6A-9ED9-417D-AB99-EAE1D74D884F}"/>
                </a:ext>
              </a:extLst>
            </p:cNvPr>
            <p:cNvSpPr/>
            <p:nvPr/>
          </p:nvSpPr>
          <p:spPr>
            <a:xfrm>
              <a:off x="1535636" y="842686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9174B48-2634-4B9A-BA5B-4D8082A93C81}"/>
                </a:ext>
              </a:extLst>
            </p:cNvPr>
            <p:cNvSpPr/>
            <p:nvPr/>
          </p:nvSpPr>
          <p:spPr>
            <a:xfrm>
              <a:off x="2071395" y="1257825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9986FE9-1AF8-461E-9937-BCAD9B94E613}"/>
                </a:ext>
              </a:extLst>
            </p:cNvPr>
            <p:cNvSpPr/>
            <p:nvPr/>
          </p:nvSpPr>
          <p:spPr>
            <a:xfrm>
              <a:off x="2071394" y="5588205"/>
              <a:ext cx="1716833" cy="444106"/>
            </a:xfrm>
            <a:prstGeom prst="rect">
              <a:avLst/>
            </a:prstGeom>
            <a:solidFill>
              <a:srgbClr val="292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57368D5F-998B-44FE-9F02-CDAF9C05010E}"/>
                </a:ext>
              </a:extLst>
            </p:cNvPr>
            <p:cNvSpPr/>
            <p:nvPr/>
          </p:nvSpPr>
          <p:spPr>
            <a:xfrm>
              <a:off x="4289265" y="5051554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5A132F9-40D1-4AF3-8B37-C96086D156E3}"/>
                </a:ext>
              </a:extLst>
            </p:cNvPr>
            <p:cNvSpPr/>
            <p:nvPr/>
          </p:nvSpPr>
          <p:spPr>
            <a:xfrm>
              <a:off x="8976048" y="1403422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2D382DB-745F-4A6F-8FDE-22AC222A7D89}"/>
                </a:ext>
              </a:extLst>
            </p:cNvPr>
            <p:cNvSpPr/>
            <p:nvPr/>
          </p:nvSpPr>
          <p:spPr>
            <a:xfrm>
              <a:off x="2071395" y="993640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C930CBBB-5C21-447C-A1F7-322D20570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527" y="1052998"/>
              <a:ext cx="1727035" cy="310564"/>
            </a:xfrm>
            <a:prstGeom prst="rect">
              <a:avLst/>
            </a:prstGeom>
          </p:spPr>
        </p:pic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F63DB0D-AE10-41BC-8469-AF537031D2FF}"/>
                </a:ext>
              </a:extLst>
            </p:cNvPr>
            <p:cNvSpPr/>
            <p:nvPr/>
          </p:nvSpPr>
          <p:spPr>
            <a:xfrm>
              <a:off x="4301757" y="948331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2C561FD-88EC-4002-A988-6E010028B9DD}"/>
                </a:ext>
              </a:extLst>
            </p:cNvPr>
            <p:cNvSpPr/>
            <p:nvPr/>
          </p:nvSpPr>
          <p:spPr>
            <a:xfrm>
              <a:off x="3785118" y="998303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4691678-5068-4C71-BDF0-7A585E1E4111}"/>
                </a:ext>
              </a:extLst>
            </p:cNvPr>
            <p:cNvSpPr/>
            <p:nvPr/>
          </p:nvSpPr>
          <p:spPr>
            <a:xfrm>
              <a:off x="1535636" y="992227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C314F3F-E349-4A43-A8EE-DC5F65A2A8A3}"/>
                </a:ext>
              </a:extLst>
            </p:cNvPr>
            <p:cNvSpPr/>
            <p:nvPr/>
          </p:nvSpPr>
          <p:spPr>
            <a:xfrm>
              <a:off x="1535635" y="825689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3DC6772A-C11F-435B-BCE7-33917767366E}"/>
                </a:ext>
              </a:extLst>
            </p:cNvPr>
            <p:cNvSpPr/>
            <p:nvPr/>
          </p:nvSpPr>
          <p:spPr>
            <a:xfrm>
              <a:off x="3878428" y="5588205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7C25F684-90BA-4438-83B8-7E8BF56790B7}"/>
                </a:ext>
              </a:extLst>
            </p:cNvPr>
            <p:cNvSpPr/>
            <p:nvPr/>
          </p:nvSpPr>
          <p:spPr>
            <a:xfrm>
              <a:off x="1568626" y="853374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9DB9503C-FEEB-4956-8E17-CC3434E6A45E}"/>
                </a:ext>
              </a:extLst>
            </p:cNvPr>
            <p:cNvSpPr/>
            <p:nvPr/>
          </p:nvSpPr>
          <p:spPr>
            <a:xfrm rot="5400000">
              <a:off x="6938831" y="3395360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AF54E597-D40E-4B52-9D7F-AE8AA4C622DB}"/>
                </a:ext>
              </a:extLst>
            </p:cNvPr>
            <p:cNvSpPr/>
            <p:nvPr/>
          </p:nvSpPr>
          <p:spPr>
            <a:xfrm rot="5400000">
              <a:off x="8636105" y="5093105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8432505-10C0-49CF-BD18-A00BA410AA56}"/>
                </a:ext>
              </a:extLst>
            </p:cNvPr>
            <p:cNvSpPr/>
            <p:nvPr/>
          </p:nvSpPr>
          <p:spPr>
            <a:xfrm>
              <a:off x="3897802" y="5062612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E63EBD8-FEB6-401A-A74A-FDA6DEBF7E96}"/>
                </a:ext>
              </a:extLst>
            </p:cNvPr>
            <p:cNvSpPr/>
            <p:nvPr/>
          </p:nvSpPr>
          <p:spPr>
            <a:xfrm>
              <a:off x="4870579" y="5089535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E4663FE-6841-4AB9-9C91-FC3B44B8577E}"/>
                </a:ext>
              </a:extLst>
            </p:cNvPr>
            <p:cNvSpPr/>
            <p:nvPr/>
          </p:nvSpPr>
          <p:spPr>
            <a:xfrm>
              <a:off x="4296747" y="5226224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86004C3-60D4-467D-9D23-2CAE20E573C8}"/>
                </a:ext>
              </a:extLst>
            </p:cNvPr>
            <p:cNvSpPr/>
            <p:nvPr/>
          </p:nvSpPr>
          <p:spPr>
            <a:xfrm>
              <a:off x="1601109" y="14853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FFD953C-0D8B-41C4-B117-5771987734FF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39" y="1437671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296A87E4-271F-41C0-912A-852D9607C2B0}"/>
                </a:ext>
              </a:extLst>
            </p:cNvPr>
            <p:cNvSpPr/>
            <p:nvPr/>
          </p:nvSpPr>
          <p:spPr>
            <a:xfrm>
              <a:off x="1601109" y="10062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A60D95F-E0C4-4087-BA51-2BCA4CFA825D}"/>
                </a:ext>
              </a:extLst>
            </p:cNvPr>
            <p:cNvSpPr/>
            <p:nvPr/>
          </p:nvSpPr>
          <p:spPr>
            <a:xfrm>
              <a:off x="1601109" y="191185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C190981-3112-45DD-A881-E4BA17FDFA73}"/>
                </a:ext>
              </a:extLst>
            </p:cNvPr>
            <p:cNvSpPr/>
            <p:nvPr/>
          </p:nvSpPr>
          <p:spPr>
            <a:xfrm>
              <a:off x="1601109" y="233839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A68FB21-89F5-4084-BCCD-7992BE0CD435}"/>
                </a:ext>
              </a:extLst>
            </p:cNvPr>
            <p:cNvSpPr/>
            <p:nvPr/>
          </p:nvSpPr>
          <p:spPr>
            <a:xfrm>
              <a:off x="1601109" y="319145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A3D591D-EF2C-4A44-BD15-7547693A5E5A}"/>
                </a:ext>
              </a:extLst>
            </p:cNvPr>
            <p:cNvSpPr/>
            <p:nvPr/>
          </p:nvSpPr>
          <p:spPr>
            <a:xfrm>
              <a:off x="1601109" y="361798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327DC38-845A-4BC3-B6F8-FE83AF17EEB8}"/>
                </a:ext>
              </a:extLst>
            </p:cNvPr>
            <p:cNvSpPr/>
            <p:nvPr/>
          </p:nvSpPr>
          <p:spPr>
            <a:xfrm>
              <a:off x="1601109" y="404451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D0B0862-6FA2-428A-963F-10AACAEDFA4E}"/>
                </a:ext>
              </a:extLst>
            </p:cNvPr>
            <p:cNvSpPr/>
            <p:nvPr/>
          </p:nvSpPr>
          <p:spPr>
            <a:xfrm>
              <a:off x="1601109" y="44710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57B7F0E1-1D0A-4614-83FB-7025E4F84935}"/>
                </a:ext>
              </a:extLst>
            </p:cNvPr>
            <p:cNvSpPr/>
            <p:nvPr/>
          </p:nvSpPr>
          <p:spPr>
            <a:xfrm>
              <a:off x="1601109" y="49013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B0BC3D-E91E-4CB4-9A5B-17C7E80B3B45}"/>
                </a:ext>
              </a:extLst>
            </p:cNvPr>
            <p:cNvSpPr/>
            <p:nvPr/>
          </p:nvSpPr>
          <p:spPr>
            <a:xfrm>
              <a:off x="1601109" y="5331652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그림 138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B78EF004-8F4B-40C4-BB1C-37360E4E0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599395" y="5765005"/>
              <a:ext cx="402371" cy="265892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DF292AFA-88BE-4C53-835B-1EF5FCB6FCFB}"/>
                </a:ext>
              </a:extLst>
            </p:cNvPr>
            <p:cNvSpPr/>
            <p:nvPr/>
          </p:nvSpPr>
          <p:spPr>
            <a:xfrm>
              <a:off x="4289265" y="438562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9FBFE87-971A-4813-A3D6-47571AFDF1FF}"/>
                </a:ext>
              </a:extLst>
            </p:cNvPr>
            <p:cNvSpPr/>
            <p:nvPr/>
          </p:nvSpPr>
          <p:spPr>
            <a:xfrm>
              <a:off x="3897802" y="4396679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6E0AC92-0AC9-46A7-9E2F-047ED1326D75}"/>
                </a:ext>
              </a:extLst>
            </p:cNvPr>
            <p:cNvSpPr/>
            <p:nvPr/>
          </p:nvSpPr>
          <p:spPr>
            <a:xfrm>
              <a:off x="4870579" y="4423602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011F0AA7-6B4B-4071-88DB-3DB1BEA176FB}"/>
                </a:ext>
              </a:extLst>
            </p:cNvPr>
            <p:cNvSpPr/>
            <p:nvPr/>
          </p:nvSpPr>
          <p:spPr>
            <a:xfrm>
              <a:off x="4296747" y="4560290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0D492932-475A-480E-8A3F-3F5767F4F27C}"/>
                </a:ext>
              </a:extLst>
            </p:cNvPr>
            <p:cNvSpPr/>
            <p:nvPr/>
          </p:nvSpPr>
          <p:spPr>
            <a:xfrm>
              <a:off x="4289265" y="391753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641CC33-9180-4D3F-A2FB-F8A572176BC3}"/>
                </a:ext>
              </a:extLst>
            </p:cNvPr>
            <p:cNvSpPr/>
            <p:nvPr/>
          </p:nvSpPr>
          <p:spPr>
            <a:xfrm>
              <a:off x="3897802" y="3928591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279AE471-229F-45A2-B487-85421CAECFF3}"/>
                </a:ext>
              </a:extLst>
            </p:cNvPr>
            <p:cNvSpPr/>
            <p:nvPr/>
          </p:nvSpPr>
          <p:spPr>
            <a:xfrm>
              <a:off x="4870579" y="395551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70C8174A-8A2E-41A7-827B-5C9BAAD34B4F}"/>
                </a:ext>
              </a:extLst>
            </p:cNvPr>
            <p:cNvSpPr/>
            <p:nvPr/>
          </p:nvSpPr>
          <p:spPr>
            <a:xfrm>
              <a:off x="4296747" y="4092203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C15DACE4-0EE9-4CAB-8F38-A869E820D05D}"/>
                </a:ext>
              </a:extLst>
            </p:cNvPr>
            <p:cNvSpPr/>
            <p:nvPr/>
          </p:nvSpPr>
          <p:spPr>
            <a:xfrm>
              <a:off x="4289265" y="263775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F97E71C-1187-498D-89CC-BA17A8B952F0}"/>
                </a:ext>
              </a:extLst>
            </p:cNvPr>
            <p:cNvSpPr/>
            <p:nvPr/>
          </p:nvSpPr>
          <p:spPr>
            <a:xfrm>
              <a:off x="3897802" y="2648815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2C255A36-7179-4A36-A39F-7774608B219E}"/>
                </a:ext>
              </a:extLst>
            </p:cNvPr>
            <p:cNvSpPr/>
            <p:nvPr/>
          </p:nvSpPr>
          <p:spPr>
            <a:xfrm>
              <a:off x="4870579" y="267573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0D033EC1-F9C2-4521-AFD6-363C4B26B570}"/>
                </a:ext>
              </a:extLst>
            </p:cNvPr>
            <p:cNvSpPr/>
            <p:nvPr/>
          </p:nvSpPr>
          <p:spPr>
            <a:xfrm>
              <a:off x="4296747" y="2812427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6E78FDA9-DCA0-41F9-863F-CF011E7F4144}"/>
                </a:ext>
              </a:extLst>
            </p:cNvPr>
            <p:cNvSpPr/>
            <p:nvPr/>
          </p:nvSpPr>
          <p:spPr>
            <a:xfrm>
              <a:off x="4294275" y="171657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CCD595B-ABB9-46A7-9E81-57DBCE3C97E7}"/>
                </a:ext>
              </a:extLst>
            </p:cNvPr>
            <p:cNvSpPr/>
            <p:nvPr/>
          </p:nvSpPr>
          <p:spPr>
            <a:xfrm>
              <a:off x="3902812" y="1727631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B8C8CA73-DEAE-4D5F-B650-06F983F0F284}"/>
                </a:ext>
              </a:extLst>
            </p:cNvPr>
            <p:cNvSpPr/>
            <p:nvPr/>
          </p:nvSpPr>
          <p:spPr>
            <a:xfrm>
              <a:off x="4875589" y="175455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7AA4E066-E816-46F4-9355-6E5C9803E10E}"/>
                </a:ext>
              </a:extLst>
            </p:cNvPr>
            <p:cNvSpPr/>
            <p:nvPr/>
          </p:nvSpPr>
          <p:spPr>
            <a:xfrm>
              <a:off x="4301757" y="1891242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A2978D-226B-4323-8971-ECF3958A6A9B}"/>
                </a:ext>
              </a:extLst>
            </p:cNvPr>
            <p:cNvSpPr/>
            <p:nvPr/>
          </p:nvSpPr>
          <p:spPr>
            <a:xfrm>
              <a:off x="2161596" y="5669313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E3376FAE-B09E-492E-A5E5-E085250BD330}"/>
                </a:ext>
              </a:extLst>
            </p:cNvPr>
            <p:cNvSpPr/>
            <p:nvPr/>
          </p:nvSpPr>
          <p:spPr>
            <a:xfrm>
              <a:off x="2522087" y="5667525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532D485F-6FCB-4BEF-B8F5-979AD85AD3DE}"/>
                </a:ext>
              </a:extLst>
            </p:cNvPr>
            <p:cNvSpPr/>
            <p:nvPr/>
          </p:nvSpPr>
          <p:spPr>
            <a:xfrm>
              <a:off x="2522087" y="5841485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F75D20C4-5EB9-4524-A609-29E3A091F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68071" y="5634068"/>
              <a:ext cx="1017468" cy="237538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6845BB04-8656-4662-8A6D-6E205E2A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60" y="1030591"/>
              <a:ext cx="743054" cy="333422"/>
            </a:xfrm>
            <a:prstGeom prst="rect">
              <a:avLst/>
            </a:prstGeom>
          </p:spPr>
        </p:pic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A1E72FDD-0BCC-4C72-83D8-7934671ACF45}"/>
                </a:ext>
              </a:extLst>
            </p:cNvPr>
            <p:cNvSpPr/>
            <p:nvPr/>
          </p:nvSpPr>
          <p:spPr>
            <a:xfrm>
              <a:off x="8639032" y="1098199"/>
              <a:ext cx="1081285" cy="197012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D7C964D9-654B-4EEC-BA27-53BBA10B2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14494"/>
            <a:stretch/>
          </p:blipFill>
          <p:spPr>
            <a:xfrm>
              <a:off x="9494992" y="1102839"/>
              <a:ext cx="219106" cy="171056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B559185-EEAD-470C-A7DC-8880B0F9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593" y="5698456"/>
              <a:ext cx="692378" cy="230793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13D05E13-78FE-4E2C-B23E-0B6D953F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7735" y="5621075"/>
              <a:ext cx="323895" cy="295316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409255B5-756B-4600-8FD6-E1725FE67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1494"/>
            <a:stretch/>
          </p:blipFill>
          <p:spPr>
            <a:xfrm>
              <a:off x="9996733" y="834877"/>
              <a:ext cx="659629" cy="164842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6E84D81E-180F-4D67-AB4A-AF62D81F2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63" t="1102" r="8044" b="7009"/>
            <a:stretch/>
          </p:blipFill>
          <p:spPr>
            <a:xfrm>
              <a:off x="1535776" y="2756693"/>
              <a:ext cx="513530" cy="416858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6F3A16F9-E742-4B5B-91A0-A919BE8F5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8227" y="1057767"/>
              <a:ext cx="3951864" cy="265272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F26266CC-EE03-4D04-81CC-AA5074D0F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88" r="7546"/>
            <a:stretch/>
          </p:blipFill>
          <p:spPr>
            <a:xfrm>
              <a:off x="7718599" y="1047338"/>
              <a:ext cx="898942" cy="299079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C00747-4D2A-40B7-8189-ADCA8BEB7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81" r="2157" b="21114"/>
            <a:stretch/>
          </p:blipFill>
          <p:spPr>
            <a:xfrm>
              <a:off x="2121984" y="1459304"/>
              <a:ext cx="1610904" cy="388519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9294" y="4087466"/>
            <a:ext cx="1071228" cy="3888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EC74D6-DBEF-486D-AAFA-E442512A2C3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1965" r="30082"/>
          <a:stretch/>
        </p:blipFill>
        <p:spPr>
          <a:xfrm>
            <a:off x="3798505" y="2623308"/>
            <a:ext cx="3196844" cy="8456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F39067-B196-4A34-9114-6255905C84E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42182"/>
          <a:stretch/>
        </p:blipFill>
        <p:spPr>
          <a:xfrm>
            <a:off x="3852736" y="4598444"/>
            <a:ext cx="4607478" cy="7235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1DB1F2-6A3D-4282-B2A0-4825584B8173}"/>
              </a:ext>
            </a:extLst>
          </p:cNvPr>
          <p:cNvSpPr/>
          <p:nvPr/>
        </p:nvSpPr>
        <p:spPr>
          <a:xfrm>
            <a:off x="4309908" y="4951330"/>
            <a:ext cx="1008840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7874BD-6C1C-4F0E-8C04-9E8F457F8907}"/>
              </a:ext>
            </a:extLst>
          </p:cNvPr>
          <p:cNvSpPr/>
          <p:nvPr/>
        </p:nvSpPr>
        <p:spPr>
          <a:xfrm>
            <a:off x="6531309" y="4979337"/>
            <a:ext cx="1176234" cy="182074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01F60A-C39C-4BB5-B03A-5C61D6CEB8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53390" y="1805453"/>
            <a:ext cx="411585" cy="438428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85F63E5B-CE18-4F68-9F05-0680D6C1BFF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58" r="662" b="8499"/>
          <a:stretch/>
        </p:blipFill>
        <p:spPr>
          <a:xfrm>
            <a:off x="3742773" y="3521103"/>
            <a:ext cx="4822083" cy="515634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19CF237B-B53B-486F-B083-A2DE90B856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75741" y="2369387"/>
            <a:ext cx="864701" cy="2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32DBD07A-9B4B-43BC-9437-08258203D812}"/>
              </a:ext>
            </a:extLst>
          </p:cNvPr>
          <p:cNvGrpSpPr/>
          <p:nvPr/>
        </p:nvGrpSpPr>
        <p:grpSpPr>
          <a:xfrm>
            <a:off x="1535635" y="825689"/>
            <a:ext cx="9120729" cy="5206622"/>
            <a:chOff x="1535635" y="825689"/>
            <a:chExt cx="9120729" cy="520662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2155BAD-7071-41C2-8564-B798CC965B04}"/>
                </a:ext>
              </a:extLst>
            </p:cNvPr>
            <p:cNvSpPr/>
            <p:nvPr/>
          </p:nvSpPr>
          <p:spPr>
            <a:xfrm>
              <a:off x="1535636" y="842686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0B3352-8EE1-46CE-95C6-6BBC3D1E0973}"/>
                </a:ext>
              </a:extLst>
            </p:cNvPr>
            <p:cNvSpPr/>
            <p:nvPr/>
          </p:nvSpPr>
          <p:spPr>
            <a:xfrm>
              <a:off x="2071395" y="1257825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8BB117B-0FC6-4979-82E3-57D000B78817}"/>
                </a:ext>
              </a:extLst>
            </p:cNvPr>
            <p:cNvSpPr/>
            <p:nvPr/>
          </p:nvSpPr>
          <p:spPr>
            <a:xfrm>
              <a:off x="2071394" y="5588205"/>
              <a:ext cx="1716833" cy="444106"/>
            </a:xfrm>
            <a:prstGeom prst="rect">
              <a:avLst/>
            </a:prstGeom>
            <a:solidFill>
              <a:srgbClr val="292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52A5BEE6-1CD3-454B-B9BF-ED7FC6E02C2E}"/>
                </a:ext>
              </a:extLst>
            </p:cNvPr>
            <p:cNvSpPr/>
            <p:nvPr/>
          </p:nvSpPr>
          <p:spPr>
            <a:xfrm>
              <a:off x="4289265" y="5051554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AF243BF-61C0-4B93-90A9-F7F036C9C8BA}"/>
                </a:ext>
              </a:extLst>
            </p:cNvPr>
            <p:cNvSpPr/>
            <p:nvPr/>
          </p:nvSpPr>
          <p:spPr>
            <a:xfrm>
              <a:off x="8976048" y="1403422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00673D6-309F-4756-BC31-32AC640B3395}"/>
                </a:ext>
              </a:extLst>
            </p:cNvPr>
            <p:cNvSpPr/>
            <p:nvPr/>
          </p:nvSpPr>
          <p:spPr>
            <a:xfrm>
              <a:off x="2071395" y="993640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3EEC5D53-56E6-4915-95F1-FE25F43B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527" y="1052998"/>
              <a:ext cx="1727035" cy="310564"/>
            </a:xfrm>
            <a:prstGeom prst="rect">
              <a:avLst/>
            </a:prstGeom>
          </p:spPr>
        </p:pic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D1194620-39E3-4FC0-B62D-CD6AFEA4BA19}"/>
                </a:ext>
              </a:extLst>
            </p:cNvPr>
            <p:cNvSpPr/>
            <p:nvPr/>
          </p:nvSpPr>
          <p:spPr>
            <a:xfrm>
              <a:off x="4301757" y="948331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B1B63FB-96B0-4A52-BE45-52C997E7E0B6}"/>
                </a:ext>
              </a:extLst>
            </p:cNvPr>
            <p:cNvSpPr/>
            <p:nvPr/>
          </p:nvSpPr>
          <p:spPr>
            <a:xfrm>
              <a:off x="3785118" y="998303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42164-B2FA-4587-8343-1FFE97BD219F}"/>
                </a:ext>
              </a:extLst>
            </p:cNvPr>
            <p:cNvSpPr/>
            <p:nvPr/>
          </p:nvSpPr>
          <p:spPr>
            <a:xfrm>
              <a:off x="1535636" y="992227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A418021-99A7-46A9-B256-7A85C5B31A33}"/>
                </a:ext>
              </a:extLst>
            </p:cNvPr>
            <p:cNvSpPr/>
            <p:nvPr/>
          </p:nvSpPr>
          <p:spPr>
            <a:xfrm>
              <a:off x="1535635" y="825689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4537AB0B-2B06-405D-B00E-1D521F1FC21D}"/>
                </a:ext>
              </a:extLst>
            </p:cNvPr>
            <p:cNvSpPr/>
            <p:nvPr/>
          </p:nvSpPr>
          <p:spPr>
            <a:xfrm>
              <a:off x="3878428" y="5588205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0626414-718C-4C08-B289-A2D023F8C88E}"/>
                </a:ext>
              </a:extLst>
            </p:cNvPr>
            <p:cNvSpPr/>
            <p:nvPr/>
          </p:nvSpPr>
          <p:spPr>
            <a:xfrm>
              <a:off x="1568626" y="853374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95C9AE2D-10F8-4437-BDC1-BF3251BCF947}"/>
                </a:ext>
              </a:extLst>
            </p:cNvPr>
            <p:cNvSpPr/>
            <p:nvPr/>
          </p:nvSpPr>
          <p:spPr>
            <a:xfrm rot="5400000">
              <a:off x="6938831" y="3395360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0BC2C92F-4442-49DC-B3D3-5C205242F5E7}"/>
                </a:ext>
              </a:extLst>
            </p:cNvPr>
            <p:cNvSpPr/>
            <p:nvPr/>
          </p:nvSpPr>
          <p:spPr>
            <a:xfrm rot="5400000">
              <a:off x="8636105" y="5093105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045AA16-DF6A-46DA-BB22-05D2AB72F4D7}"/>
                </a:ext>
              </a:extLst>
            </p:cNvPr>
            <p:cNvSpPr/>
            <p:nvPr/>
          </p:nvSpPr>
          <p:spPr>
            <a:xfrm>
              <a:off x="3897802" y="5062612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F9997CCA-ADD9-4425-94EB-944E5E67CE6E}"/>
                </a:ext>
              </a:extLst>
            </p:cNvPr>
            <p:cNvSpPr/>
            <p:nvPr/>
          </p:nvSpPr>
          <p:spPr>
            <a:xfrm>
              <a:off x="4870579" y="5089535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168FB4C3-256B-42FE-BA8D-890CEAF28D14}"/>
                </a:ext>
              </a:extLst>
            </p:cNvPr>
            <p:cNvSpPr/>
            <p:nvPr/>
          </p:nvSpPr>
          <p:spPr>
            <a:xfrm>
              <a:off x="4296747" y="5226224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A048A36-EF75-4B70-B97B-9DBA54846CF1}"/>
                </a:ext>
              </a:extLst>
            </p:cNvPr>
            <p:cNvSpPr/>
            <p:nvPr/>
          </p:nvSpPr>
          <p:spPr>
            <a:xfrm>
              <a:off x="1601109" y="14853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CF274BD-092F-4CEA-893E-F653E0142C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39" y="1437671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F924C5A-3096-4CC9-AE30-DC1D53C8BAA6}"/>
                </a:ext>
              </a:extLst>
            </p:cNvPr>
            <p:cNvSpPr/>
            <p:nvPr/>
          </p:nvSpPr>
          <p:spPr>
            <a:xfrm>
              <a:off x="1601109" y="10062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552FEC4-1B8A-40AD-B96C-721424F4C45C}"/>
                </a:ext>
              </a:extLst>
            </p:cNvPr>
            <p:cNvSpPr/>
            <p:nvPr/>
          </p:nvSpPr>
          <p:spPr>
            <a:xfrm>
              <a:off x="1601109" y="191185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D3315D5-43BC-447E-8A15-85FB9F1BAEB8}"/>
                </a:ext>
              </a:extLst>
            </p:cNvPr>
            <p:cNvSpPr/>
            <p:nvPr/>
          </p:nvSpPr>
          <p:spPr>
            <a:xfrm>
              <a:off x="1601109" y="233839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D92C713-167A-43A5-ABF9-AE6CDDF7D262}"/>
                </a:ext>
              </a:extLst>
            </p:cNvPr>
            <p:cNvSpPr/>
            <p:nvPr/>
          </p:nvSpPr>
          <p:spPr>
            <a:xfrm>
              <a:off x="1601109" y="319145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CC4E1BA-767D-4E93-9994-1383A198B643}"/>
                </a:ext>
              </a:extLst>
            </p:cNvPr>
            <p:cNvSpPr/>
            <p:nvPr/>
          </p:nvSpPr>
          <p:spPr>
            <a:xfrm>
              <a:off x="1601109" y="361798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A6FD068-A052-467F-AABA-5D2906940118}"/>
                </a:ext>
              </a:extLst>
            </p:cNvPr>
            <p:cNvSpPr/>
            <p:nvPr/>
          </p:nvSpPr>
          <p:spPr>
            <a:xfrm>
              <a:off x="1601109" y="404451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10E6A1E-99AF-4C15-B6ED-0355D9908CEA}"/>
                </a:ext>
              </a:extLst>
            </p:cNvPr>
            <p:cNvSpPr/>
            <p:nvPr/>
          </p:nvSpPr>
          <p:spPr>
            <a:xfrm>
              <a:off x="1601109" y="44710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5B38F2A-4306-4CEE-A333-5B2647E25799}"/>
                </a:ext>
              </a:extLst>
            </p:cNvPr>
            <p:cNvSpPr/>
            <p:nvPr/>
          </p:nvSpPr>
          <p:spPr>
            <a:xfrm>
              <a:off x="1601109" y="49013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F52540F-2481-4474-AE6A-8CF0C31880CC}"/>
                </a:ext>
              </a:extLst>
            </p:cNvPr>
            <p:cNvSpPr/>
            <p:nvPr/>
          </p:nvSpPr>
          <p:spPr>
            <a:xfrm>
              <a:off x="1601109" y="5331652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그림 138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22EE36F4-E3C0-47EE-BF2C-63C905B60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599395" y="5765005"/>
              <a:ext cx="402371" cy="265892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E27DBB-78F7-4D92-9143-85A8EA6DC4B3}"/>
                </a:ext>
              </a:extLst>
            </p:cNvPr>
            <p:cNvSpPr/>
            <p:nvPr/>
          </p:nvSpPr>
          <p:spPr>
            <a:xfrm>
              <a:off x="4289265" y="438562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AE2812C-325D-40EF-8799-0DC050934247}"/>
                </a:ext>
              </a:extLst>
            </p:cNvPr>
            <p:cNvSpPr/>
            <p:nvPr/>
          </p:nvSpPr>
          <p:spPr>
            <a:xfrm>
              <a:off x="3897802" y="4396679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464D6B72-868E-4C39-81DC-ED6D9C665BA9}"/>
                </a:ext>
              </a:extLst>
            </p:cNvPr>
            <p:cNvSpPr/>
            <p:nvPr/>
          </p:nvSpPr>
          <p:spPr>
            <a:xfrm>
              <a:off x="4870579" y="4423602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2C57651-20AB-4E7C-B5BC-C41F107CA3DC}"/>
                </a:ext>
              </a:extLst>
            </p:cNvPr>
            <p:cNvSpPr/>
            <p:nvPr/>
          </p:nvSpPr>
          <p:spPr>
            <a:xfrm>
              <a:off x="4296747" y="4560290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1E3DCC67-68BD-4658-BD8F-55606CCB655E}"/>
                </a:ext>
              </a:extLst>
            </p:cNvPr>
            <p:cNvSpPr/>
            <p:nvPr/>
          </p:nvSpPr>
          <p:spPr>
            <a:xfrm>
              <a:off x="4289265" y="391753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EEBDFB-95E3-4498-87F4-A1703745FD93}"/>
                </a:ext>
              </a:extLst>
            </p:cNvPr>
            <p:cNvSpPr/>
            <p:nvPr/>
          </p:nvSpPr>
          <p:spPr>
            <a:xfrm>
              <a:off x="3897802" y="3928591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26267EBB-9F59-46DE-A867-C8786638AD97}"/>
                </a:ext>
              </a:extLst>
            </p:cNvPr>
            <p:cNvSpPr/>
            <p:nvPr/>
          </p:nvSpPr>
          <p:spPr>
            <a:xfrm>
              <a:off x="4870579" y="395551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12442963-DD83-4307-8D11-373843F665C9}"/>
                </a:ext>
              </a:extLst>
            </p:cNvPr>
            <p:cNvSpPr/>
            <p:nvPr/>
          </p:nvSpPr>
          <p:spPr>
            <a:xfrm>
              <a:off x="4296747" y="4092203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92867E38-696E-4F65-95F1-0FEF48749D8F}"/>
                </a:ext>
              </a:extLst>
            </p:cNvPr>
            <p:cNvSpPr/>
            <p:nvPr/>
          </p:nvSpPr>
          <p:spPr>
            <a:xfrm>
              <a:off x="4289265" y="263775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ADD2289-25C7-48DE-8E47-0B747BE4F1C3}"/>
                </a:ext>
              </a:extLst>
            </p:cNvPr>
            <p:cNvSpPr/>
            <p:nvPr/>
          </p:nvSpPr>
          <p:spPr>
            <a:xfrm>
              <a:off x="3897802" y="2648815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DE8F582D-B70A-4BD1-9B27-2DCEF6107C2A}"/>
                </a:ext>
              </a:extLst>
            </p:cNvPr>
            <p:cNvSpPr/>
            <p:nvPr/>
          </p:nvSpPr>
          <p:spPr>
            <a:xfrm>
              <a:off x="4870579" y="267573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8321FAB5-4B37-4FE3-BC80-479A4CF88CA7}"/>
                </a:ext>
              </a:extLst>
            </p:cNvPr>
            <p:cNvSpPr/>
            <p:nvPr/>
          </p:nvSpPr>
          <p:spPr>
            <a:xfrm>
              <a:off x="4296747" y="2812427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A3EAA25E-B7B5-4AB3-A74B-CBE51573FCFE}"/>
                </a:ext>
              </a:extLst>
            </p:cNvPr>
            <p:cNvSpPr/>
            <p:nvPr/>
          </p:nvSpPr>
          <p:spPr>
            <a:xfrm>
              <a:off x="4294275" y="171657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95C5A46-A04B-4105-94ED-43307F05EAEE}"/>
                </a:ext>
              </a:extLst>
            </p:cNvPr>
            <p:cNvSpPr/>
            <p:nvPr/>
          </p:nvSpPr>
          <p:spPr>
            <a:xfrm>
              <a:off x="3902812" y="1727631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1C3A7517-434E-4DA5-BC09-B301FBD0A3D0}"/>
                </a:ext>
              </a:extLst>
            </p:cNvPr>
            <p:cNvSpPr/>
            <p:nvPr/>
          </p:nvSpPr>
          <p:spPr>
            <a:xfrm>
              <a:off x="4875589" y="175455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CB755AAF-A33E-4CCB-A762-2BCF21B43594}"/>
                </a:ext>
              </a:extLst>
            </p:cNvPr>
            <p:cNvSpPr/>
            <p:nvPr/>
          </p:nvSpPr>
          <p:spPr>
            <a:xfrm>
              <a:off x="4301757" y="1891242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402FB37-1FF7-4A14-83EB-DC7E13027DA5}"/>
                </a:ext>
              </a:extLst>
            </p:cNvPr>
            <p:cNvSpPr/>
            <p:nvPr/>
          </p:nvSpPr>
          <p:spPr>
            <a:xfrm>
              <a:off x="2161596" y="5669313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656B5B3F-BF9B-4699-B2EB-3D449CE9B25F}"/>
                </a:ext>
              </a:extLst>
            </p:cNvPr>
            <p:cNvSpPr/>
            <p:nvPr/>
          </p:nvSpPr>
          <p:spPr>
            <a:xfrm>
              <a:off x="2522087" y="5667525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64FE0CB7-E99B-4B2B-BA3F-1FC2199CBFFD}"/>
                </a:ext>
              </a:extLst>
            </p:cNvPr>
            <p:cNvSpPr/>
            <p:nvPr/>
          </p:nvSpPr>
          <p:spPr>
            <a:xfrm>
              <a:off x="2522087" y="5841485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52D9C35E-8AD1-473C-8D13-93CB76B6F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68071" y="5634068"/>
              <a:ext cx="1017468" cy="237538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751A362A-B0CE-40D3-9AD1-EE8B2D66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60" y="1030591"/>
              <a:ext cx="743054" cy="333422"/>
            </a:xfrm>
            <a:prstGeom prst="rect">
              <a:avLst/>
            </a:prstGeom>
          </p:spPr>
        </p:pic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0CA8959A-DDC6-43CA-8A06-E091AD91C591}"/>
                </a:ext>
              </a:extLst>
            </p:cNvPr>
            <p:cNvSpPr/>
            <p:nvPr/>
          </p:nvSpPr>
          <p:spPr>
            <a:xfrm>
              <a:off x="8639032" y="1098199"/>
              <a:ext cx="1081285" cy="197012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E000EB91-292C-4026-9644-D84813D2A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14494"/>
            <a:stretch/>
          </p:blipFill>
          <p:spPr>
            <a:xfrm>
              <a:off x="9494992" y="1102839"/>
              <a:ext cx="219106" cy="171056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50BA1044-8652-452E-BBF2-3038784D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593" y="5698456"/>
              <a:ext cx="692378" cy="230793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7EC2232B-B71A-454D-AC76-8A9C0CBF0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7735" y="5621075"/>
              <a:ext cx="323895" cy="295316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03C0DE2E-69F8-4484-AF2D-0B496F800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1494"/>
            <a:stretch/>
          </p:blipFill>
          <p:spPr>
            <a:xfrm>
              <a:off x="9996733" y="834877"/>
              <a:ext cx="659629" cy="164842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1D884EE9-6347-4C08-A62A-12D9426C8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63" t="1102" r="8044" b="7009"/>
            <a:stretch/>
          </p:blipFill>
          <p:spPr>
            <a:xfrm>
              <a:off x="1535776" y="2756693"/>
              <a:ext cx="513530" cy="416858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C3D38DE2-816D-41F4-AF57-374AB5446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8227" y="1057767"/>
              <a:ext cx="3951864" cy="265272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89A6A3BB-9741-4336-8125-C655131B2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88" r="7546"/>
            <a:stretch/>
          </p:blipFill>
          <p:spPr>
            <a:xfrm>
              <a:off x="7718599" y="1047338"/>
              <a:ext cx="898942" cy="299079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64A410F3-BF56-46B5-AF76-D178877E3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81" r="2157" b="21114"/>
            <a:stretch/>
          </p:blipFill>
          <p:spPr>
            <a:xfrm>
              <a:off x="2121984" y="1459304"/>
              <a:ext cx="1610904" cy="388519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9294" y="4081312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83BDF1-81DE-448C-9806-04EE6BA1BE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83172" y="1804439"/>
            <a:ext cx="661842" cy="480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C4BB6-7965-4A65-A6C2-A2D5EDFD4D9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8702"/>
          <a:stretch/>
        </p:blipFill>
        <p:spPr>
          <a:xfrm>
            <a:off x="3861800" y="2606520"/>
            <a:ext cx="2038968" cy="8420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89AD87-3C90-42D0-A7F5-5AF7C194283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40276"/>
          <a:stretch/>
        </p:blipFill>
        <p:spPr>
          <a:xfrm>
            <a:off x="3861800" y="4588216"/>
            <a:ext cx="4497157" cy="76463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5F7336-9911-4961-BAF6-037259520B1A}"/>
              </a:ext>
            </a:extLst>
          </p:cNvPr>
          <p:cNvSpPr/>
          <p:nvPr/>
        </p:nvSpPr>
        <p:spPr>
          <a:xfrm>
            <a:off x="4246046" y="4989522"/>
            <a:ext cx="376826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F34A2CB-F741-4DA9-A3B4-761A19CC18B9}"/>
              </a:ext>
            </a:extLst>
          </p:cNvPr>
          <p:cNvSpPr/>
          <p:nvPr/>
        </p:nvSpPr>
        <p:spPr>
          <a:xfrm>
            <a:off x="6526651" y="4988364"/>
            <a:ext cx="718455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EC16598F-EF42-405C-86C8-45184FE719E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58" r="662" b="8499"/>
          <a:stretch/>
        </p:blipFill>
        <p:spPr>
          <a:xfrm>
            <a:off x="3742773" y="3521103"/>
            <a:ext cx="4822083" cy="515634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D5E61897-055F-423F-8033-B8127261583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84044" y="2357162"/>
            <a:ext cx="932980" cy="2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00035A01-14E3-4C9B-B9CB-1EF4E6568591}"/>
              </a:ext>
            </a:extLst>
          </p:cNvPr>
          <p:cNvGrpSpPr/>
          <p:nvPr/>
        </p:nvGrpSpPr>
        <p:grpSpPr>
          <a:xfrm>
            <a:off x="1535635" y="825689"/>
            <a:ext cx="9120729" cy="5206622"/>
            <a:chOff x="1535635" y="825689"/>
            <a:chExt cx="9120729" cy="520662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4246C37-04AC-472C-8198-F1B3DF093B15}"/>
                </a:ext>
              </a:extLst>
            </p:cNvPr>
            <p:cNvSpPr/>
            <p:nvPr/>
          </p:nvSpPr>
          <p:spPr>
            <a:xfrm>
              <a:off x="1535636" y="842686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C989626-2EA1-4A92-BB95-E0BE27B728D7}"/>
                </a:ext>
              </a:extLst>
            </p:cNvPr>
            <p:cNvSpPr/>
            <p:nvPr/>
          </p:nvSpPr>
          <p:spPr>
            <a:xfrm>
              <a:off x="2071395" y="1257825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22CA64-425B-4C53-86E5-A2A5E025347F}"/>
                </a:ext>
              </a:extLst>
            </p:cNvPr>
            <p:cNvSpPr/>
            <p:nvPr/>
          </p:nvSpPr>
          <p:spPr>
            <a:xfrm>
              <a:off x="2071394" y="5588205"/>
              <a:ext cx="1716833" cy="444106"/>
            </a:xfrm>
            <a:prstGeom prst="rect">
              <a:avLst/>
            </a:prstGeom>
            <a:solidFill>
              <a:srgbClr val="292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CC4B382-B016-4A4E-AA8A-8A1943F5163A}"/>
                </a:ext>
              </a:extLst>
            </p:cNvPr>
            <p:cNvSpPr/>
            <p:nvPr/>
          </p:nvSpPr>
          <p:spPr>
            <a:xfrm>
              <a:off x="4289265" y="5051554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23AE616-96AD-4E13-93C5-72A5E019F691}"/>
                </a:ext>
              </a:extLst>
            </p:cNvPr>
            <p:cNvSpPr/>
            <p:nvPr/>
          </p:nvSpPr>
          <p:spPr>
            <a:xfrm>
              <a:off x="8976048" y="1403422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081F668-3A14-4798-BFD4-86FFD4ABB5E5}"/>
                </a:ext>
              </a:extLst>
            </p:cNvPr>
            <p:cNvSpPr/>
            <p:nvPr/>
          </p:nvSpPr>
          <p:spPr>
            <a:xfrm>
              <a:off x="2071395" y="993640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B596E4EF-9E3F-49BB-ACAE-310521FF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527" y="1052998"/>
              <a:ext cx="1727035" cy="310564"/>
            </a:xfrm>
            <a:prstGeom prst="rect">
              <a:avLst/>
            </a:prstGeom>
          </p:spPr>
        </p:pic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C729F51-33B5-4316-92D5-6F80FBB1012A}"/>
                </a:ext>
              </a:extLst>
            </p:cNvPr>
            <p:cNvSpPr/>
            <p:nvPr/>
          </p:nvSpPr>
          <p:spPr>
            <a:xfrm>
              <a:off x="4301757" y="948331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8936BCA-0B98-4C25-AC51-0B467293399C}"/>
                </a:ext>
              </a:extLst>
            </p:cNvPr>
            <p:cNvSpPr/>
            <p:nvPr/>
          </p:nvSpPr>
          <p:spPr>
            <a:xfrm>
              <a:off x="3785118" y="998303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2BB3DC7-5AB2-4DFC-BBB8-9FBF8043DC42}"/>
                </a:ext>
              </a:extLst>
            </p:cNvPr>
            <p:cNvSpPr/>
            <p:nvPr/>
          </p:nvSpPr>
          <p:spPr>
            <a:xfrm>
              <a:off x="1535636" y="992227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B0799FA-5ED1-4DDE-BF4D-B40FC5A04AD0}"/>
                </a:ext>
              </a:extLst>
            </p:cNvPr>
            <p:cNvSpPr/>
            <p:nvPr/>
          </p:nvSpPr>
          <p:spPr>
            <a:xfrm>
              <a:off x="1535635" y="825689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C2CF5AA-9703-4277-A698-50B186D69F66}"/>
                </a:ext>
              </a:extLst>
            </p:cNvPr>
            <p:cNvSpPr/>
            <p:nvPr/>
          </p:nvSpPr>
          <p:spPr>
            <a:xfrm>
              <a:off x="3878428" y="5588205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5BFDE701-359B-4C8F-B5FD-CDBF87BBFC83}"/>
                </a:ext>
              </a:extLst>
            </p:cNvPr>
            <p:cNvSpPr/>
            <p:nvPr/>
          </p:nvSpPr>
          <p:spPr>
            <a:xfrm>
              <a:off x="1568626" y="853374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8018F9A-D6B4-4B12-BC17-ACB4E681647B}"/>
                </a:ext>
              </a:extLst>
            </p:cNvPr>
            <p:cNvSpPr/>
            <p:nvPr/>
          </p:nvSpPr>
          <p:spPr>
            <a:xfrm rot="5400000">
              <a:off x="6938831" y="3395360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58328A36-3CBA-4881-944F-6FA2DD03FD52}"/>
                </a:ext>
              </a:extLst>
            </p:cNvPr>
            <p:cNvSpPr/>
            <p:nvPr/>
          </p:nvSpPr>
          <p:spPr>
            <a:xfrm rot="5400000">
              <a:off x="8636105" y="5093105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15E535A-FD9C-44F3-ADE4-26CC0A60A0EE}"/>
                </a:ext>
              </a:extLst>
            </p:cNvPr>
            <p:cNvSpPr/>
            <p:nvPr/>
          </p:nvSpPr>
          <p:spPr>
            <a:xfrm>
              <a:off x="3897802" y="5062612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CD9548BC-1A6E-462F-920A-D34DDC549565}"/>
                </a:ext>
              </a:extLst>
            </p:cNvPr>
            <p:cNvSpPr/>
            <p:nvPr/>
          </p:nvSpPr>
          <p:spPr>
            <a:xfrm>
              <a:off x="4870579" y="5089535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EA141214-45F6-46CF-9561-D1EB72AFD3FA}"/>
                </a:ext>
              </a:extLst>
            </p:cNvPr>
            <p:cNvSpPr/>
            <p:nvPr/>
          </p:nvSpPr>
          <p:spPr>
            <a:xfrm>
              <a:off x="4296747" y="5226224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E65CCBC5-8F0B-4AED-8F21-C5502523A6E0}"/>
                </a:ext>
              </a:extLst>
            </p:cNvPr>
            <p:cNvSpPr/>
            <p:nvPr/>
          </p:nvSpPr>
          <p:spPr>
            <a:xfrm>
              <a:off x="1601109" y="14853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C5FC394-DB59-4752-999C-4A991B1232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39" y="1437671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EACCD6D-0096-49C9-8496-18FA5C54AC9C}"/>
                </a:ext>
              </a:extLst>
            </p:cNvPr>
            <p:cNvSpPr/>
            <p:nvPr/>
          </p:nvSpPr>
          <p:spPr>
            <a:xfrm>
              <a:off x="1601109" y="10062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F9F81CA-3C4F-4F1E-BEE4-998BDCF8F308}"/>
                </a:ext>
              </a:extLst>
            </p:cNvPr>
            <p:cNvSpPr/>
            <p:nvPr/>
          </p:nvSpPr>
          <p:spPr>
            <a:xfrm>
              <a:off x="1601109" y="191185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D63C835-2DDF-41B7-A09B-E4E93610000C}"/>
                </a:ext>
              </a:extLst>
            </p:cNvPr>
            <p:cNvSpPr/>
            <p:nvPr/>
          </p:nvSpPr>
          <p:spPr>
            <a:xfrm>
              <a:off x="1601109" y="233839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F5A0A8C-629B-4836-A642-B57F005D3484}"/>
                </a:ext>
              </a:extLst>
            </p:cNvPr>
            <p:cNvSpPr/>
            <p:nvPr/>
          </p:nvSpPr>
          <p:spPr>
            <a:xfrm>
              <a:off x="1601109" y="319145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CD86828-729A-464C-827E-A1CEB8827982}"/>
                </a:ext>
              </a:extLst>
            </p:cNvPr>
            <p:cNvSpPr/>
            <p:nvPr/>
          </p:nvSpPr>
          <p:spPr>
            <a:xfrm>
              <a:off x="1601109" y="361798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1BBB0D9-C691-4105-B1F0-E95249B2A536}"/>
                </a:ext>
              </a:extLst>
            </p:cNvPr>
            <p:cNvSpPr/>
            <p:nvPr/>
          </p:nvSpPr>
          <p:spPr>
            <a:xfrm>
              <a:off x="1601109" y="404451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C4ED427-434B-4699-9D78-EABECBE7F9CE}"/>
                </a:ext>
              </a:extLst>
            </p:cNvPr>
            <p:cNvSpPr/>
            <p:nvPr/>
          </p:nvSpPr>
          <p:spPr>
            <a:xfrm>
              <a:off x="1601109" y="44710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91347B0-3EDA-4FAE-8697-0CAE9A686317}"/>
                </a:ext>
              </a:extLst>
            </p:cNvPr>
            <p:cNvSpPr/>
            <p:nvPr/>
          </p:nvSpPr>
          <p:spPr>
            <a:xfrm>
              <a:off x="1601109" y="49013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85FB4BC9-3464-41EF-A9AF-5478BD8E082D}"/>
                </a:ext>
              </a:extLst>
            </p:cNvPr>
            <p:cNvSpPr/>
            <p:nvPr/>
          </p:nvSpPr>
          <p:spPr>
            <a:xfrm>
              <a:off x="1601109" y="5331652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그림 135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D9BB2974-E6C3-4D32-AE20-C80CC5CDD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599395" y="5765005"/>
              <a:ext cx="402371" cy="265892"/>
            </a:xfrm>
            <a:prstGeom prst="rect">
              <a:avLst/>
            </a:prstGeom>
          </p:spPr>
        </p:pic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08B9CFD1-EA51-4055-A591-A5BBB96A2603}"/>
                </a:ext>
              </a:extLst>
            </p:cNvPr>
            <p:cNvSpPr/>
            <p:nvPr/>
          </p:nvSpPr>
          <p:spPr>
            <a:xfrm>
              <a:off x="4289265" y="438562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598014B-D43F-48BB-81AF-7B447894E59A}"/>
                </a:ext>
              </a:extLst>
            </p:cNvPr>
            <p:cNvSpPr/>
            <p:nvPr/>
          </p:nvSpPr>
          <p:spPr>
            <a:xfrm>
              <a:off x="3897802" y="4396679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126539E8-23EB-45AE-9A58-CEA4B328975E}"/>
                </a:ext>
              </a:extLst>
            </p:cNvPr>
            <p:cNvSpPr/>
            <p:nvPr/>
          </p:nvSpPr>
          <p:spPr>
            <a:xfrm>
              <a:off x="4870579" y="4423602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85CB7897-A56F-42FE-8E3A-37B0A6DEC733}"/>
                </a:ext>
              </a:extLst>
            </p:cNvPr>
            <p:cNvSpPr/>
            <p:nvPr/>
          </p:nvSpPr>
          <p:spPr>
            <a:xfrm>
              <a:off x="4296747" y="4560290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D27E49C6-44B5-4CE9-91B3-88C4321B19D5}"/>
                </a:ext>
              </a:extLst>
            </p:cNvPr>
            <p:cNvSpPr/>
            <p:nvPr/>
          </p:nvSpPr>
          <p:spPr>
            <a:xfrm>
              <a:off x="4289265" y="391753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0FA51B0-E1BA-4787-B25C-7F49E6D5FCA4}"/>
                </a:ext>
              </a:extLst>
            </p:cNvPr>
            <p:cNvSpPr/>
            <p:nvPr/>
          </p:nvSpPr>
          <p:spPr>
            <a:xfrm>
              <a:off x="3897802" y="3928591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179645E-D0FF-4DFB-A29E-E1833297A801}"/>
                </a:ext>
              </a:extLst>
            </p:cNvPr>
            <p:cNvSpPr/>
            <p:nvPr/>
          </p:nvSpPr>
          <p:spPr>
            <a:xfrm>
              <a:off x="4870579" y="395551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6879D657-805F-40DB-88A9-AC3578D8CB3E}"/>
                </a:ext>
              </a:extLst>
            </p:cNvPr>
            <p:cNvSpPr/>
            <p:nvPr/>
          </p:nvSpPr>
          <p:spPr>
            <a:xfrm>
              <a:off x="4296747" y="4092203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3E82E1E9-6FB5-4881-87BA-1C875EFB651E}"/>
                </a:ext>
              </a:extLst>
            </p:cNvPr>
            <p:cNvSpPr/>
            <p:nvPr/>
          </p:nvSpPr>
          <p:spPr>
            <a:xfrm>
              <a:off x="4289265" y="263775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E96AF38-AA90-4B19-B358-4EB580FD3A20}"/>
                </a:ext>
              </a:extLst>
            </p:cNvPr>
            <p:cNvSpPr/>
            <p:nvPr/>
          </p:nvSpPr>
          <p:spPr>
            <a:xfrm>
              <a:off x="3897802" y="2648815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1A253424-4094-495A-944E-BC647CB579AE}"/>
                </a:ext>
              </a:extLst>
            </p:cNvPr>
            <p:cNvSpPr/>
            <p:nvPr/>
          </p:nvSpPr>
          <p:spPr>
            <a:xfrm>
              <a:off x="4870579" y="267573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2973BB3-3E00-4C88-B0D7-EB1F7F262451}"/>
                </a:ext>
              </a:extLst>
            </p:cNvPr>
            <p:cNvSpPr/>
            <p:nvPr/>
          </p:nvSpPr>
          <p:spPr>
            <a:xfrm>
              <a:off x="4296747" y="2812427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8373B91E-403D-46D6-9046-0FCD3983C461}"/>
                </a:ext>
              </a:extLst>
            </p:cNvPr>
            <p:cNvSpPr/>
            <p:nvPr/>
          </p:nvSpPr>
          <p:spPr>
            <a:xfrm>
              <a:off x="4294275" y="171657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A8A79BA-9B67-48F5-AC88-06D5504F32F0}"/>
                </a:ext>
              </a:extLst>
            </p:cNvPr>
            <p:cNvSpPr/>
            <p:nvPr/>
          </p:nvSpPr>
          <p:spPr>
            <a:xfrm>
              <a:off x="3902812" y="1727631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33EF8153-0FB3-4226-B2C4-62F413759F2D}"/>
                </a:ext>
              </a:extLst>
            </p:cNvPr>
            <p:cNvSpPr/>
            <p:nvPr/>
          </p:nvSpPr>
          <p:spPr>
            <a:xfrm>
              <a:off x="4875589" y="175455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65687C34-6C16-4BBA-B6C4-5AA2EC6C9C03}"/>
                </a:ext>
              </a:extLst>
            </p:cNvPr>
            <p:cNvSpPr/>
            <p:nvPr/>
          </p:nvSpPr>
          <p:spPr>
            <a:xfrm>
              <a:off x="4301757" y="1891242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ABD7D35-6584-4023-A15C-90532CDA5AD5}"/>
                </a:ext>
              </a:extLst>
            </p:cNvPr>
            <p:cNvSpPr/>
            <p:nvPr/>
          </p:nvSpPr>
          <p:spPr>
            <a:xfrm>
              <a:off x="2161596" y="5669313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32AEA2CD-A2BA-4C2E-B46E-4CA677EB7F07}"/>
                </a:ext>
              </a:extLst>
            </p:cNvPr>
            <p:cNvSpPr/>
            <p:nvPr/>
          </p:nvSpPr>
          <p:spPr>
            <a:xfrm>
              <a:off x="2522087" y="5667525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9F8F9FAA-754A-4961-A437-C335DCC4E2D6}"/>
                </a:ext>
              </a:extLst>
            </p:cNvPr>
            <p:cNvSpPr/>
            <p:nvPr/>
          </p:nvSpPr>
          <p:spPr>
            <a:xfrm>
              <a:off x="2522087" y="5841485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F5C579A9-C0CB-410E-B9CE-555E16F05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68071" y="5634068"/>
              <a:ext cx="1017468" cy="237538"/>
            </a:xfrm>
            <a:prstGeom prst="rect">
              <a:avLst/>
            </a:prstGeom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202A6A9A-A02F-46F6-976E-3FA75607F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60" y="1030591"/>
              <a:ext cx="743054" cy="333422"/>
            </a:xfrm>
            <a:prstGeom prst="rect">
              <a:avLst/>
            </a:prstGeom>
          </p:spPr>
        </p:pic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2D40F490-4834-42C3-832C-7F2B7D684064}"/>
                </a:ext>
              </a:extLst>
            </p:cNvPr>
            <p:cNvSpPr/>
            <p:nvPr/>
          </p:nvSpPr>
          <p:spPr>
            <a:xfrm>
              <a:off x="8639032" y="1098199"/>
              <a:ext cx="1081285" cy="197012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0F432BF5-5D65-4CFD-B057-0E60A625FB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14494"/>
            <a:stretch/>
          </p:blipFill>
          <p:spPr>
            <a:xfrm>
              <a:off x="9494992" y="1102839"/>
              <a:ext cx="219106" cy="171056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89A01A36-1210-4659-9D13-65D1EB06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593" y="5698456"/>
              <a:ext cx="692378" cy="230793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BA33C35B-E303-4E89-9259-13E3C829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7735" y="5621075"/>
              <a:ext cx="323895" cy="295316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A04D674A-0414-415E-B59F-E853DC106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1494"/>
            <a:stretch/>
          </p:blipFill>
          <p:spPr>
            <a:xfrm>
              <a:off x="9996733" y="834877"/>
              <a:ext cx="659629" cy="164842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DA0596C3-0CA1-4276-BD17-50E58B6E8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63" t="1102" r="8044" b="7009"/>
            <a:stretch/>
          </p:blipFill>
          <p:spPr>
            <a:xfrm>
              <a:off x="1535776" y="2756693"/>
              <a:ext cx="513530" cy="416858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244D1700-0D39-4AA8-9A31-4BC4B5963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8227" y="1057767"/>
              <a:ext cx="3951864" cy="265272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7969D11F-CEE8-4A6C-AF9D-783AA1B8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88" r="7546"/>
            <a:stretch/>
          </p:blipFill>
          <p:spPr>
            <a:xfrm>
              <a:off x="7718599" y="1047338"/>
              <a:ext cx="898942" cy="299079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96252074-F329-4520-BE5E-9F1181AC6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81" r="2157" b="21114"/>
            <a:stretch/>
          </p:blipFill>
          <p:spPr>
            <a:xfrm>
              <a:off x="2121984" y="1459304"/>
              <a:ext cx="1610904" cy="388519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9294" y="4095158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7784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864700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0BE7FA-819B-45BE-A82A-4C490B4E22A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1131"/>
          <a:stretch/>
        </p:blipFill>
        <p:spPr>
          <a:xfrm>
            <a:off x="3947735" y="2668012"/>
            <a:ext cx="2762332" cy="797804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65729901-BF6F-45EE-A5E0-A22E33E58A7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58" r="662" b="8499"/>
          <a:stretch/>
        </p:blipFill>
        <p:spPr>
          <a:xfrm>
            <a:off x="3742773" y="3521103"/>
            <a:ext cx="4822083" cy="51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E9E33-1313-4A48-8A6F-0ACAA098FE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47733" y="2423744"/>
            <a:ext cx="816771" cy="2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8E663F7-9409-4091-A44A-83513D3CEB11}"/>
              </a:ext>
            </a:extLst>
          </p:cNvPr>
          <p:cNvGrpSpPr/>
          <p:nvPr/>
        </p:nvGrpSpPr>
        <p:grpSpPr>
          <a:xfrm>
            <a:off x="1535635" y="825689"/>
            <a:ext cx="9120729" cy="5206622"/>
            <a:chOff x="1535635" y="825689"/>
            <a:chExt cx="9120729" cy="520662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5B93493-10FF-4DC6-A774-EFA336EECE21}"/>
                </a:ext>
              </a:extLst>
            </p:cNvPr>
            <p:cNvSpPr/>
            <p:nvPr/>
          </p:nvSpPr>
          <p:spPr>
            <a:xfrm>
              <a:off x="1535636" y="842686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48FDD75-334C-4D01-87A8-8EDF11DF0F6E}"/>
                </a:ext>
              </a:extLst>
            </p:cNvPr>
            <p:cNvSpPr/>
            <p:nvPr/>
          </p:nvSpPr>
          <p:spPr>
            <a:xfrm>
              <a:off x="2071395" y="1257825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BA809DB-80B4-4132-816D-34A606795816}"/>
                </a:ext>
              </a:extLst>
            </p:cNvPr>
            <p:cNvSpPr/>
            <p:nvPr/>
          </p:nvSpPr>
          <p:spPr>
            <a:xfrm>
              <a:off x="2071394" y="5588205"/>
              <a:ext cx="1716833" cy="444106"/>
            </a:xfrm>
            <a:prstGeom prst="rect">
              <a:avLst/>
            </a:prstGeom>
            <a:solidFill>
              <a:srgbClr val="292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3DF73B9-A740-44B0-AE46-D16C5F0EE585}"/>
                </a:ext>
              </a:extLst>
            </p:cNvPr>
            <p:cNvSpPr/>
            <p:nvPr/>
          </p:nvSpPr>
          <p:spPr>
            <a:xfrm>
              <a:off x="4289265" y="5051554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6BD6108-349C-4F82-A1E7-575032AC4835}"/>
                </a:ext>
              </a:extLst>
            </p:cNvPr>
            <p:cNvSpPr/>
            <p:nvPr/>
          </p:nvSpPr>
          <p:spPr>
            <a:xfrm>
              <a:off x="8976048" y="1403422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4AF0637-1733-4B82-AA6F-70A3A418D037}"/>
                </a:ext>
              </a:extLst>
            </p:cNvPr>
            <p:cNvSpPr/>
            <p:nvPr/>
          </p:nvSpPr>
          <p:spPr>
            <a:xfrm>
              <a:off x="2071395" y="993640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76DA148C-A405-4605-9321-44FDC249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527" y="1052998"/>
              <a:ext cx="1727035" cy="310564"/>
            </a:xfrm>
            <a:prstGeom prst="rect">
              <a:avLst/>
            </a:prstGeom>
          </p:spPr>
        </p:pic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86033F1-93D2-4DB7-923D-4517C110DFE4}"/>
                </a:ext>
              </a:extLst>
            </p:cNvPr>
            <p:cNvSpPr/>
            <p:nvPr/>
          </p:nvSpPr>
          <p:spPr>
            <a:xfrm>
              <a:off x="4301757" y="948331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76DD79F-B91C-42A9-8476-18EB9C8E95EA}"/>
                </a:ext>
              </a:extLst>
            </p:cNvPr>
            <p:cNvSpPr/>
            <p:nvPr/>
          </p:nvSpPr>
          <p:spPr>
            <a:xfrm>
              <a:off x="3785118" y="998303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6B9B411-0C55-46CE-B2B0-091EE0535AF9}"/>
                </a:ext>
              </a:extLst>
            </p:cNvPr>
            <p:cNvSpPr/>
            <p:nvPr/>
          </p:nvSpPr>
          <p:spPr>
            <a:xfrm>
              <a:off x="1535636" y="992227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5A52640-579A-4B80-B8AD-36370C27CD36}"/>
                </a:ext>
              </a:extLst>
            </p:cNvPr>
            <p:cNvSpPr/>
            <p:nvPr/>
          </p:nvSpPr>
          <p:spPr>
            <a:xfrm>
              <a:off x="1535635" y="825689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3C0DB806-3079-4EDE-862F-8C4D673F52FD}"/>
                </a:ext>
              </a:extLst>
            </p:cNvPr>
            <p:cNvSpPr/>
            <p:nvPr/>
          </p:nvSpPr>
          <p:spPr>
            <a:xfrm>
              <a:off x="3878428" y="5588205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70679C7F-B226-4370-8FED-7C6A54AE901C}"/>
                </a:ext>
              </a:extLst>
            </p:cNvPr>
            <p:cNvSpPr/>
            <p:nvPr/>
          </p:nvSpPr>
          <p:spPr>
            <a:xfrm>
              <a:off x="1568626" y="853374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EE3BBBBA-DDDD-4BA7-A44C-E1827FD64F48}"/>
                </a:ext>
              </a:extLst>
            </p:cNvPr>
            <p:cNvSpPr/>
            <p:nvPr/>
          </p:nvSpPr>
          <p:spPr>
            <a:xfrm rot="5400000">
              <a:off x="6938831" y="3395360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00A396E-5ADD-47E8-9AB0-F13ADD2327BD}"/>
                </a:ext>
              </a:extLst>
            </p:cNvPr>
            <p:cNvSpPr/>
            <p:nvPr/>
          </p:nvSpPr>
          <p:spPr>
            <a:xfrm rot="5400000">
              <a:off x="8636105" y="5093105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1B9E91A-6ADA-4215-9B73-6C0D3CEAFF85}"/>
                </a:ext>
              </a:extLst>
            </p:cNvPr>
            <p:cNvSpPr/>
            <p:nvPr/>
          </p:nvSpPr>
          <p:spPr>
            <a:xfrm>
              <a:off x="3897802" y="5062612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EE5DE7C0-4DA0-474D-A72C-78860881B1E6}"/>
                </a:ext>
              </a:extLst>
            </p:cNvPr>
            <p:cNvSpPr/>
            <p:nvPr/>
          </p:nvSpPr>
          <p:spPr>
            <a:xfrm>
              <a:off x="4870579" y="5089535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0C5DDAD5-133A-4F59-942E-F66AC261E2FF}"/>
                </a:ext>
              </a:extLst>
            </p:cNvPr>
            <p:cNvSpPr/>
            <p:nvPr/>
          </p:nvSpPr>
          <p:spPr>
            <a:xfrm>
              <a:off x="4296747" y="5226224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B8E1442-FCE9-4CA2-B5B2-2EE604E7D18A}"/>
                </a:ext>
              </a:extLst>
            </p:cNvPr>
            <p:cNvSpPr/>
            <p:nvPr/>
          </p:nvSpPr>
          <p:spPr>
            <a:xfrm>
              <a:off x="1601109" y="14853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0F585CB-D46A-4F7C-810C-7A82FDE21BB5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39" y="1437671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5A7D872-29F6-449A-9552-68578D15663A}"/>
                </a:ext>
              </a:extLst>
            </p:cNvPr>
            <p:cNvSpPr/>
            <p:nvPr/>
          </p:nvSpPr>
          <p:spPr>
            <a:xfrm>
              <a:off x="1601109" y="10062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CA96758-6054-432E-B3D4-EC10D18CD0A4}"/>
                </a:ext>
              </a:extLst>
            </p:cNvPr>
            <p:cNvSpPr/>
            <p:nvPr/>
          </p:nvSpPr>
          <p:spPr>
            <a:xfrm>
              <a:off x="1601109" y="191185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43E73E8-61B9-41CC-A682-F31BDD55036C}"/>
                </a:ext>
              </a:extLst>
            </p:cNvPr>
            <p:cNvSpPr/>
            <p:nvPr/>
          </p:nvSpPr>
          <p:spPr>
            <a:xfrm>
              <a:off x="1601109" y="233839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A0B525E-931D-45F8-8A3A-DE31D5D28A63}"/>
                </a:ext>
              </a:extLst>
            </p:cNvPr>
            <p:cNvSpPr/>
            <p:nvPr/>
          </p:nvSpPr>
          <p:spPr>
            <a:xfrm>
              <a:off x="1601109" y="319145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AF3EC12-BF56-43AF-BC45-29D414A2A20A}"/>
                </a:ext>
              </a:extLst>
            </p:cNvPr>
            <p:cNvSpPr/>
            <p:nvPr/>
          </p:nvSpPr>
          <p:spPr>
            <a:xfrm>
              <a:off x="1601109" y="361798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05BA05-934D-46A1-AFCE-D63B815617BE}"/>
                </a:ext>
              </a:extLst>
            </p:cNvPr>
            <p:cNvSpPr/>
            <p:nvPr/>
          </p:nvSpPr>
          <p:spPr>
            <a:xfrm>
              <a:off x="1601109" y="404451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01D8C6C-C226-40CD-B669-F734BE52DC90}"/>
                </a:ext>
              </a:extLst>
            </p:cNvPr>
            <p:cNvSpPr/>
            <p:nvPr/>
          </p:nvSpPr>
          <p:spPr>
            <a:xfrm>
              <a:off x="1601109" y="44710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FDDC69A-7968-46E7-951C-60C3250BBCEA}"/>
                </a:ext>
              </a:extLst>
            </p:cNvPr>
            <p:cNvSpPr/>
            <p:nvPr/>
          </p:nvSpPr>
          <p:spPr>
            <a:xfrm>
              <a:off x="1601109" y="49013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F6BD4E8-5A79-488B-A57D-E36E2E653F72}"/>
                </a:ext>
              </a:extLst>
            </p:cNvPr>
            <p:cNvSpPr/>
            <p:nvPr/>
          </p:nvSpPr>
          <p:spPr>
            <a:xfrm>
              <a:off x="1601109" y="5331652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그림 137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50724CA0-58AA-4726-8969-A97A8D4BB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599395" y="5765005"/>
              <a:ext cx="402371" cy="265892"/>
            </a:xfrm>
            <a:prstGeom prst="rect">
              <a:avLst/>
            </a:prstGeom>
          </p:spPr>
        </p:pic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1B609C67-AFD8-45D3-BD90-9842960E40DA}"/>
                </a:ext>
              </a:extLst>
            </p:cNvPr>
            <p:cNvSpPr/>
            <p:nvPr/>
          </p:nvSpPr>
          <p:spPr>
            <a:xfrm>
              <a:off x="4289265" y="438562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834CBA1-2EB9-48D0-AB91-86A1C1DD8924}"/>
                </a:ext>
              </a:extLst>
            </p:cNvPr>
            <p:cNvSpPr/>
            <p:nvPr/>
          </p:nvSpPr>
          <p:spPr>
            <a:xfrm>
              <a:off x="3897802" y="4396679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5FB5DCA-139C-4E0E-B18C-B35B6F928BF5}"/>
                </a:ext>
              </a:extLst>
            </p:cNvPr>
            <p:cNvSpPr/>
            <p:nvPr/>
          </p:nvSpPr>
          <p:spPr>
            <a:xfrm>
              <a:off x="4870579" y="4423602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F97A1B82-5D87-420A-8B92-1EE1884CC71C}"/>
                </a:ext>
              </a:extLst>
            </p:cNvPr>
            <p:cNvSpPr/>
            <p:nvPr/>
          </p:nvSpPr>
          <p:spPr>
            <a:xfrm>
              <a:off x="4296747" y="4560290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4CC6FE08-9BBE-48FD-9DC9-1156E4F3FA1A}"/>
                </a:ext>
              </a:extLst>
            </p:cNvPr>
            <p:cNvSpPr/>
            <p:nvPr/>
          </p:nvSpPr>
          <p:spPr>
            <a:xfrm>
              <a:off x="4289265" y="391753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E24B5D4-1925-48B9-B4A3-8EE17366996E}"/>
                </a:ext>
              </a:extLst>
            </p:cNvPr>
            <p:cNvSpPr/>
            <p:nvPr/>
          </p:nvSpPr>
          <p:spPr>
            <a:xfrm>
              <a:off x="3897802" y="3928591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9CE89510-D79D-45E9-876F-38923E4322BD}"/>
                </a:ext>
              </a:extLst>
            </p:cNvPr>
            <p:cNvSpPr/>
            <p:nvPr/>
          </p:nvSpPr>
          <p:spPr>
            <a:xfrm>
              <a:off x="4870579" y="395551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6BF53C2A-F126-40D2-9D84-ACCCB6B5E32E}"/>
                </a:ext>
              </a:extLst>
            </p:cNvPr>
            <p:cNvSpPr/>
            <p:nvPr/>
          </p:nvSpPr>
          <p:spPr>
            <a:xfrm>
              <a:off x="4296747" y="4092203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99CE032-D38A-473E-B11F-D9F5D991BD1D}"/>
                </a:ext>
              </a:extLst>
            </p:cNvPr>
            <p:cNvSpPr/>
            <p:nvPr/>
          </p:nvSpPr>
          <p:spPr>
            <a:xfrm>
              <a:off x="4289265" y="263775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ACBFC18-AFE3-4E60-87C0-89DE8E29211C}"/>
                </a:ext>
              </a:extLst>
            </p:cNvPr>
            <p:cNvSpPr/>
            <p:nvPr/>
          </p:nvSpPr>
          <p:spPr>
            <a:xfrm>
              <a:off x="3897802" y="2648815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C102A953-39E2-42B0-BFBC-ED5BAF5A9CE2}"/>
                </a:ext>
              </a:extLst>
            </p:cNvPr>
            <p:cNvSpPr/>
            <p:nvPr/>
          </p:nvSpPr>
          <p:spPr>
            <a:xfrm>
              <a:off x="4870579" y="267573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2F9E2F19-B3D0-4BFB-AE12-5CC5DFE30598}"/>
                </a:ext>
              </a:extLst>
            </p:cNvPr>
            <p:cNvSpPr/>
            <p:nvPr/>
          </p:nvSpPr>
          <p:spPr>
            <a:xfrm>
              <a:off x="4296747" y="2812427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ECBC060B-10D5-4317-8205-027D28D55920}"/>
                </a:ext>
              </a:extLst>
            </p:cNvPr>
            <p:cNvSpPr/>
            <p:nvPr/>
          </p:nvSpPr>
          <p:spPr>
            <a:xfrm>
              <a:off x="4294275" y="171657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47B6A4C-331D-4D51-9BA8-99F783F43C7A}"/>
                </a:ext>
              </a:extLst>
            </p:cNvPr>
            <p:cNvSpPr/>
            <p:nvPr/>
          </p:nvSpPr>
          <p:spPr>
            <a:xfrm>
              <a:off x="3902812" y="1727631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43C51B18-EBEC-487A-8C89-5E8FF05536B3}"/>
                </a:ext>
              </a:extLst>
            </p:cNvPr>
            <p:cNvSpPr/>
            <p:nvPr/>
          </p:nvSpPr>
          <p:spPr>
            <a:xfrm>
              <a:off x="4875589" y="175455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3BD4E2A0-8A75-43F1-8090-63773149A8F5}"/>
                </a:ext>
              </a:extLst>
            </p:cNvPr>
            <p:cNvSpPr/>
            <p:nvPr/>
          </p:nvSpPr>
          <p:spPr>
            <a:xfrm>
              <a:off x="4301757" y="1891242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4897F028-BC1D-4C64-9F1A-72F0FD701901}"/>
                </a:ext>
              </a:extLst>
            </p:cNvPr>
            <p:cNvSpPr/>
            <p:nvPr/>
          </p:nvSpPr>
          <p:spPr>
            <a:xfrm>
              <a:off x="2161596" y="5669313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3EB1ACAC-BBF8-4CA7-95CA-A3D49B77AC6C}"/>
                </a:ext>
              </a:extLst>
            </p:cNvPr>
            <p:cNvSpPr/>
            <p:nvPr/>
          </p:nvSpPr>
          <p:spPr>
            <a:xfrm>
              <a:off x="2522087" y="5667525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1A2B4C61-FC7F-41DB-8E03-8D6F7503D4BF}"/>
                </a:ext>
              </a:extLst>
            </p:cNvPr>
            <p:cNvSpPr/>
            <p:nvPr/>
          </p:nvSpPr>
          <p:spPr>
            <a:xfrm>
              <a:off x="2522087" y="5841485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11D8DAFA-6BE2-4057-AC28-06F6A4123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68071" y="5634068"/>
              <a:ext cx="1017468" cy="237538"/>
            </a:xfrm>
            <a:prstGeom prst="rect">
              <a:avLst/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C04D45B8-802B-42A3-AD0B-7B374A383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60" y="1030591"/>
              <a:ext cx="743054" cy="333422"/>
            </a:xfrm>
            <a:prstGeom prst="rect">
              <a:avLst/>
            </a:prstGeom>
          </p:spPr>
        </p:pic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740149D4-7B12-4F79-87E6-C50CFD797093}"/>
                </a:ext>
              </a:extLst>
            </p:cNvPr>
            <p:cNvSpPr/>
            <p:nvPr/>
          </p:nvSpPr>
          <p:spPr>
            <a:xfrm>
              <a:off x="8639032" y="1098199"/>
              <a:ext cx="1081285" cy="197012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0ED4A87E-AAEE-4D85-9451-D96C5C942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14494"/>
            <a:stretch/>
          </p:blipFill>
          <p:spPr>
            <a:xfrm>
              <a:off x="9494992" y="1102839"/>
              <a:ext cx="219106" cy="171056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67334471-DAA6-40B9-A6E9-BACD2DF7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593" y="5698456"/>
              <a:ext cx="692378" cy="230793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7EBEE76-DB54-428C-997A-DA07D45F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7735" y="5621075"/>
              <a:ext cx="323895" cy="29531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EBC8CE9E-9095-4347-A167-296A64684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1494"/>
            <a:stretch/>
          </p:blipFill>
          <p:spPr>
            <a:xfrm>
              <a:off x="9996733" y="834877"/>
              <a:ext cx="659629" cy="164842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4EE29F19-7B4E-4B77-92A0-F7351F087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63" t="1102" r="8044" b="7009"/>
            <a:stretch/>
          </p:blipFill>
          <p:spPr>
            <a:xfrm>
              <a:off x="1535776" y="2756693"/>
              <a:ext cx="513530" cy="416858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38D3A183-C363-4363-980C-EA53764DC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8227" y="1057767"/>
              <a:ext cx="3951864" cy="265272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D18C60AF-EF9C-41FB-A34A-CB260F5F6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88" r="7546"/>
            <a:stretch/>
          </p:blipFill>
          <p:spPr>
            <a:xfrm>
              <a:off x="7718599" y="1047338"/>
              <a:ext cx="898942" cy="299079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505AB689-C126-4AB9-815A-86F48B2A9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81" r="2157" b="21114"/>
            <a:stretch/>
          </p:blipFill>
          <p:spPr>
            <a:xfrm>
              <a:off x="2121984" y="1459304"/>
              <a:ext cx="1610904" cy="388519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9294" y="4079047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81BF36F-3E9D-486A-9228-4957C40FBDB2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43F9B3C-2B43-4E80-8E7A-31DD88C09BB8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6BFAFD37-0482-478F-BFD5-DBA222CC8A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83172" y="1804439"/>
            <a:ext cx="661842" cy="480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502FC-9C2A-42D9-8C02-3390D47D46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6689" y="1546228"/>
            <a:ext cx="1691403" cy="673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588771-7649-495B-BA63-47F5C2FFE9B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3195"/>
          <a:stretch/>
        </p:blipFill>
        <p:spPr>
          <a:xfrm>
            <a:off x="3853178" y="4626835"/>
            <a:ext cx="4475184" cy="756413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F0EEA6-B429-42C9-AAED-2FF1E50D5C45}"/>
              </a:ext>
            </a:extLst>
          </p:cNvPr>
          <p:cNvSpPr/>
          <p:nvPr/>
        </p:nvSpPr>
        <p:spPr>
          <a:xfrm>
            <a:off x="4304604" y="4962599"/>
            <a:ext cx="585529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B98574-2EB4-442F-AAF5-D334244085D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6641" b="1"/>
          <a:stretch/>
        </p:blipFill>
        <p:spPr>
          <a:xfrm>
            <a:off x="3866152" y="2496976"/>
            <a:ext cx="3050834" cy="1008605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4A7D6D5B-95DA-4691-ADC5-2A0E5EF0E81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58" r="662" b="8499"/>
          <a:stretch/>
        </p:blipFill>
        <p:spPr>
          <a:xfrm>
            <a:off x="3742773" y="3521103"/>
            <a:ext cx="4822083" cy="5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817F3AE-9E92-431A-AE21-8BF950DEE861}"/>
              </a:ext>
            </a:extLst>
          </p:cNvPr>
          <p:cNvGrpSpPr/>
          <p:nvPr/>
        </p:nvGrpSpPr>
        <p:grpSpPr>
          <a:xfrm>
            <a:off x="1535635" y="825689"/>
            <a:ext cx="9120729" cy="5206622"/>
            <a:chOff x="1535635" y="825689"/>
            <a:chExt cx="9120729" cy="520662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76DC8B3-4BE6-4870-9428-C3E51DB31EAB}"/>
                </a:ext>
              </a:extLst>
            </p:cNvPr>
            <p:cNvSpPr/>
            <p:nvPr/>
          </p:nvSpPr>
          <p:spPr>
            <a:xfrm>
              <a:off x="1535636" y="842686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888B798-E413-4E21-89CF-32DD0FB72EF7}"/>
                </a:ext>
              </a:extLst>
            </p:cNvPr>
            <p:cNvSpPr/>
            <p:nvPr/>
          </p:nvSpPr>
          <p:spPr>
            <a:xfrm>
              <a:off x="2071395" y="1257825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46D264-7AF5-41B7-9027-B78CD46D3859}"/>
                </a:ext>
              </a:extLst>
            </p:cNvPr>
            <p:cNvSpPr/>
            <p:nvPr/>
          </p:nvSpPr>
          <p:spPr>
            <a:xfrm>
              <a:off x="2071394" y="5588205"/>
              <a:ext cx="1716833" cy="444106"/>
            </a:xfrm>
            <a:prstGeom prst="rect">
              <a:avLst/>
            </a:prstGeom>
            <a:solidFill>
              <a:srgbClr val="292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F671D7D-C0FA-4B30-81E2-5225AF5DB9BF}"/>
                </a:ext>
              </a:extLst>
            </p:cNvPr>
            <p:cNvSpPr/>
            <p:nvPr/>
          </p:nvSpPr>
          <p:spPr>
            <a:xfrm>
              <a:off x="4289265" y="5051554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82B3B4D-F115-4A4C-8BA8-B788085722A1}"/>
                </a:ext>
              </a:extLst>
            </p:cNvPr>
            <p:cNvSpPr/>
            <p:nvPr/>
          </p:nvSpPr>
          <p:spPr>
            <a:xfrm>
              <a:off x="8976048" y="1403422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B64CD77-05AB-4011-BFF0-43537B68D5A8}"/>
                </a:ext>
              </a:extLst>
            </p:cNvPr>
            <p:cNvSpPr/>
            <p:nvPr/>
          </p:nvSpPr>
          <p:spPr>
            <a:xfrm>
              <a:off x="2071395" y="993640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3021D151-0A70-44EA-917C-3080CDAE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527" y="1052998"/>
              <a:ext cx="1727035" cy="310564"/>
            </a:xfrm>
            <a:prstGeom prst="rect">
              <a:avLst/>
            </a:prstGeom>
          </p:spPr>
        </p:pic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5288D46D-BAB8-4711-B2FC-FB78E630114C}"/>
                </a:ext>
              </a:extLst>
            </p:cNvPr>
            <p:cNvSpPr/>
            <p:nvPr/>
          </p:nvSpPr>
          <p:spPr>
            <a:xfrm>
              <a:off x="4301757" y="948331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A5F8F78-A1A8-4D23-84BC-E939F589F3F1}"/>
                </a:ext>
              </a:extLst>
            </p:cNvPr>
            <p:cNvSpPr/>
            <p:nvPr/>
          </p:nvSpPr>
          <p:spPr>
            <a:xfrm>
              <a:off x="3785118" y="998303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A41C981-C62E-4377-B4EB-6607C798FDDF}"/>
                </a:ext>
              </a:extLst>
            </p:cNvPr>
            <p:cNvSpPr/>
            <p:nvPr/>
          </p:nvSpPr>
          <p:spPr>
            <a:xfrm>
              <a:off x="1535636" y="992227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4BF5EF2-CBC9-451D-96C3-1CCFC317662C}"/>
                </a:ext>
              </a:extLst>
            </p:cNvPr>
            <p:cNvSpPr/>
            <p:nvPr/>
          </p:nvSpPr>
          <p:spPr>
            <a:xfrm>
              <a:off x="1535635" y="825689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EB56A6FA-1463-466E-B5D0-04F087215850}"/>
                </a:ext>
              </a:extLst>
            </p:cNvPr>
            <p:cNvSpPr/>
            <p:nvPr/>
          </p:nvSpPr>
          <p:spPr>
            <a:xfrm>
              <a:off x="3878428" y="5588205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C9941E9A-C460-44C7-9B3A-2DB2C7B39920}"/>
                </a:ext>
              </a:extLst>
            </p:cNvPr>
            <p:cNvSpPr/>
            <p:nvPr/>
          </p:nvSpPr>
          <p:spPr>
            <a:xfrm>
              <a:off x="1568626" y="853374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91649818-1099-4A91-9F8B-E1DDD1FE740F}"/>
                </a:ext>
              </a:extLst>
            </p:cNvPr>
            <p:cNvSpPr/>
            <p:nvPr/>
          </p:nvSpPr>
          <p:spPr>
            <a:xfrm rot="5400000">
              <a:off x="6938831" y="3395360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227A6AE1-A3F1-4F0D-8809-55D45789D3B9}"/>
                </a:ext>
              </a:extLst>
            </p:cNvPr>
            <p:cNvSpPr/>
            <p:nvPr/>
          </p:nvSpPr>
          <p:spPr>
            <a:xfrm rot="5400000">
              <a:off x="8636105" y="5093105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90941B62-C373-4A3B-B45C-42706C757640}"/>
                </a:ext>
              </a:extLst>
            </p:cNvPr>
            <p:cNvSpPr/>
            <p:nvPr/>
          </p:nvSpPr>
          <p:spPr>
            <a:xfrm>
              <a:off x="3897802" y="5062612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465C8E2-97FD-4447-BD20-C854FBE2640E}"/>
                </a:ext>
              </a:extLst>
            </p:cNvPr>
            <p:cNvSpPr/>
            <p:nvPr/>
          </p:nvSpPr>
          <p:spPr>
            <a:xfrm>
              <a:off x="4870579" y="5089535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1CDDE1B5-539C-45E3-89A7-5158D055F4B9}"/>
                </a:ext>
              </a:extLst>
            </p:cNvPr>
            <p:cNvSpPr/>
            <p:nvPr/>
          </p:nvSpPr>
          <p:spPr>
            <a:xfrm>
              <a:off x="4296747" y="5226224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B9AC4A1-4F43-4D08-8777-C512E5696904}"/>
                </a:ext>
              </a:extLst>
            </p:cNvPr>
            <p:cNvSpPr/>
            <p:nvPr/>
          </p:nvSpPr>
          <p:spPr>
            <a:xfrm>
              <a:off x="1601109" y="14853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66E54E0-427D-4904-9E6A-63892B6C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39" y="1437671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28F4AE4-6F3E-47DC-A084-12F81BB3C7B1}"/>
                </a:ext>
              </a:extLst>
            </p:cNvPr>
            <p:cNvSpPr/>
            <p:nvPr/>
          </p:nvSpPr>
          <p:spPr>
            <a:xfrm>
              <a:off x="1601109" y="10062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8E0D7911-3BE3-4A30-B2B2-63F55F595860}"/>
                </a:ext>
              </a:extLst>
            </p:cNvPr>
            <p:cNvSpPr/>
            <p:nvPr/>
          </p:nvSpPr>
          <p:spPr>
            <a:xfrm>
              <a:off x="1601109" y="191185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836C771-5E7E-48D8-8609-89B578A7A36D}"/>
                </a:ext>
              </a:extLst>
            </p:cNvPr>
            <p:cNvSpPr/>
            <p:nvPr/>
          </p:nvSpPr>
          <p:spPr>
            <a:xfrm>
              <a:off x="1601109" y="233839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E4A515F-6D5F-4CC5-98D1-15171E1E1127}"/>
                </a:ext>
              </a:extLst>
            </p:cNvPr>
            <p:cNvSpPr/>
            <p:nvPr/>
          </p:nvSpPr>
          <p:spPr>
            <a:xfrm>
              <a:off x="1601109" y="319145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8C89CF8A-036B-4958-9F5F-E3CB2913FDC8}"/>
                </a:ext>
              </a:extLst>
            </p:cNvPr>
            <p:cNvSpPr/>
            <p:nvPr/>
          </p:nvSpPr>
          <p:spPr>
            <a:xfrm>
              <a:off x="1601109" y="361798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A69859F-3E08-464A-AC1B-F537757614E5}"/>
                </a:ext>
              </a:extLst>
            </p:cNvPr>
            <p:cNvSpPr/>
            <p:nvPr/>
          </p:nvSpPr>
          <p:spPr>
            <a:xfrm>
              <a:off x="1601109" y="404451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D532D2A-4A37-4F75-B655-FE2D5D74FD24}"/>
                </a:ext>
              </a:extLst>
            </p:cNvPr>
            <p:cNvSpPr/>
            <p:nvPr/>
          </p:nvSpPr>
          <p:spPr>
            <a:xfrm>
              <a:off x="1601109" y="44710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B96316A-8F21-4A91-854A-27AA25E3B4F6}"/>
                </a:ext>
              </a:extLst>
            </p:cNvPr>
            <p:cNvSpPr/>
            <p:nvPr/>
          </p:nvSpPr>
          <p:spPr>
            <a:xfrm>
              <a:off x="1601109" y="49013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0333F29-0033-44E0-9159-2600096B2B0C}"/>
                </a:ext>
              </a:extLst>
            </p:cNvPr>
            <p:cNvSpPr/>
            <p:nvPr/>
          </p:nvSpPr>
          <p:spPr>
            <a:xfrm>
              <a:off x="1601109" y="5331652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그림 139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BADFA20D-968A-42B0-AFDB-D2070FB31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599395" y="5765005"/>
              <a:ext cx="402371" cy="265892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82E945D-3AED-4ED1-8191-5DA52B286071}"/>
                </a:ext>
              </a:extLst>
            </p:cNvPr>
            <p:cNvSpPr/>
            <p:nvPr/>
          </p:nvSpPr>
          <p:spPr>
            <a:xfrm>
              <a:off x="4289265" y="438562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0B7E0FD-E664-4226-ACFF-D8120791672C}"/>
                </a:ext>
              </a:extLst>
            </p:cNvPr>
            <p:cNvSpPr/>
            <p:nvPr/>
          </p:nvSpPr>
          <p:spPr>
            <a:xfrm>
              <a:off x="3897802" y="4396679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01B09C98-7AB9-4CDA-A596-7899DBF3FAD2}"/>
                </a:ext>
              </a:extLst>
            </p:cNvPr>
            <p:cNvSpPr/>
            <p:nvPr/>
          </p:nvSpPr>
          <p:spPr>
            <a:xfrm>
              <a:off x="4870579" y="4423602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0A345F50-4187-4655-94C1-7F9C5F69785B}"/>
                </a:ext>
              </a:extLst>
            </p:cNvPr>
            <p:cNvSpPr/>
            <p:nvPr/>
          </p:nvSpPr>
          <p:spPr>
            <a:xfrm>
              <a:off x="4296747" y="4560290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2E2C313B-A3F7-4988-81DE-BCF46BA0AEA3}"/>
                </a:ext>
              </a:extLst>
            </p:cNvPr>
            <p:cNvSpPr/>
            <p:nvPr/>
          </p:nvSpPr>
          <p:spPr>
            <a:xfrm>
              <a:off x="4289265" y="391753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BC6371-77F2-479D-B543-D739E6C99EC6}"/>
                </a:ext>
              </a:extLst>
            </p:cNvPr>
            <p:cNvSpPr/>
            <p:nvPr/>
          </p:nvSpPr>
          <p:spPr>
            <a:xfrm>
              <a:off x="3897802" y="3928591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2D113D54-4B0D-4084-BE51-81667F3210DD}"/>
                </a:ext>
              </a:extLst>
            </p:cNvPr>
            <p:cNvSpPr/>
            <p:nvPr/>
          </p:nvSpPr>
          <p:spPr>
            <a:xfrm>
              <a:off x="4870579" y="395551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76212C09-C45A-4BE0-B89F-71FAE0B73E31}"/>
                </a:ext>
              </a:extLst>
            </p:cNvPr>
            <p:cNvSpPr/>
            <p:nvPr/>
          </p:nvSpPr>
          <p:spPr>
            <a:xfrm>
              <a:off x="4296747" y="4092203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6D167285-1D4B-4E24-A310-6F3D891A9741}"/>
                </a:ext>
              </a:extLst>
            </p:cNvPr>
            <p:cNvSpPr/>
            <p:nvPr/>
          </p:nvSpPr>
          <p:spPr>
            <a:xfrm>
              <a:off x="4289265" y="263775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18681E96-7A62-4AD5-8178-934AB7B7CC74}"/>
                </a:ext>
              </a:extLst>
            </p:cNvPr>
            <p:cNvSpPr/>
            <p:nvPr/>
          </p:nvSpPr>
          <p:spPr>
            <a:xfrm>
              <a:off x="3897802" y="2648815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71CCE8BA-B3C1-41DE-911D-18D6463B22F5}"/>
                </a:ext>
              </a:extLst>
            </p:cNvPr>
            <p:cNvSpPr/>
            <p:nvPr/>
          </p:nvSpPr>
          <p:spPr>
            <a:xfrm>
              <a:off x="4870579" y="267573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0D2AAA5-BD47-46F3-BAEC-3DE1F7E352DF}"/>
                </a:ext>
              </a:extLst>
            </p:cNvPr>
            <p:cNvSpPr/>
            <p:nvPr/>
          </p:nvSpPr>
          <p:spPr>
            <a:xfrm>
              <a:off x="4296747" y="2812427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D19B202C-FD24-4E80-87B8-AD1E451AE6FC}"/>
                </a:ext>
              </a:extLst>
            </p:cNvPr>
            <p:cNvSpPr/>
            <p:nvPr/>
          </p:nvSpPr>
          <p:spPr>
            <a:xfrm>
              <a:off x="4294275" y="171657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933CFEDB-E967-46A1-9343-3F8289F2604C}"/>
                </a:ext>
              </a:extLst>
            </p:cNvPr>
            <p:cNvSpPr/>
            <p:nvPr/>
          </p:nvSpPr>
          <p:spPr>
            <a:xfrm>
              <a:off x="3902812" y="1727631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7495BF51-77C7-43A8-AA24-1E2F228DBEA7}"/>
                </a:ext>
              </a:extLst>
            </p:cNvPr>
            <p:cNvSpPr/>
            <p:nvPr/>
          </p:nvSpPr>
          <p:spPr>
            <a:xfrm>
              <a:off x="4875589" y="175455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3288FD49-023A-473C-B6D8-08C0CB8A6A0C}"/>
                </a:ext>
              </a:extLst>
            </p:cNvPr>
            <p:cNvSpPr/>
            <p:nvPr/>
          </p:nvSpPr>
          <p:spPr>
            <a:xfrm>
              <a:off x="4301757" y="1891242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89356A95-793D-4890-922E-EFF289873C69}"/>
                </a:ext>
              </a:extLst>
            </p:cNvPr>
            <p:cNvSpPr/>
            <p:nvPr/>
          </p:nvSpPr>
          <p:spPr>
            <a:xfrm>
              <a:off x="2161596" y="5669313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D9AD6282-2706-4F77-BE08-4739AEEC4DFA}"/>
                </a:ext>
              </a:extLst>
            </p:cNvPr>
            <p:cNvSpPr/>
            <p:nvPr/>
          </p:nvSpPr>
          <p:spPr>
            <a:xfrm>
              <a:off x="2522087" y="5667525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41DF575-E722-4579-A7E2-A1B0D8CE1C88}"/>
                </a:ext>
              </a:extLst>
            </p:cNvPr>
            <p:cNvSpPr/>
            <p:nvPr/>
          </p:nvSpPr>
          <p:spPr>
            <a:xfrm>
              <a:off x="2522087" y="5841485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E504B373-5700-4A8F-BCA8-909F59EFA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68071" y="5634068"/>
              <a:ext cx="1017468" cy="237538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CBC91009-32FA-458A-8654-66DFD281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60" y="1030591"/>
              <a:ext cx="743054" cy="333422"/>
            </a:xfrm>
            <a:prstGeom prst="rect">
              <a:avLst/>
            </a:prstGeom>
          </p:spPr>
        </p:pic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05E16CC1-F147-4DC9-A2E3-64B5E6FB2A4D}"/>
                </a:ext>
              </a:extLst>
            </p:cNvPr>
            <p:cNvSpPr/>
            <p:nvPr/>
          </p:nvSpPr>
          <p:spPr>
            <a:xfrm>
              <a:off x="8639032" y="1098199"/>
              <a:ext cx="1081285" cy="197012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CCC0458D-5F39-4F44-BF55-4DF4398F2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14494"/>
            <a:stretch/>
          </p:blipFill>
          <p:spPr>
            <a:xfrm>
              <a:off x="9494992" y="1102839"/>
              <a:ext cx="219106" cy="171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4357E2C-DA2E-4AA1-83AB-BE7C3920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593" y="5698456"/>
              <a:ext cx="692378" cy="230793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BB7CB5FD-DE1A-4A8F-BA5F-B0DB266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7735" y="5621075"/>
              <a:ext cx="323895" cy="295316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707ABF7D-3D57-465C-B4C3-C53B5E360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1494"/>
            <a:stretch/>
          </p:blipFill>
          <p:spPr>
            <a:xfrm>
              <a:off x="9996733" y="834877"/>
              <a:ext cx="659629" cy="164842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35DC65FB-0CFB-4A6A-BD40-1FC7773BB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63" t="1102" r="8044" b="7009"/>
            <a:stretch/>
          </p:blipFill>
          <p:spPr>
            <a:xfrm>
              <a:off x="1535776" y="2756693"/>
              <a:ext cx="513530" cy="416858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504E554B-5EAE-4993-B6D5-1E6E737E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8227" y="1057767"/>
              <a:ext cx="3951864" cy="265272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38BCF98-8F12-4681-859E-3B5F9CD38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88" r="7546"/>
            <a:stretch/>
          </p:blipFill>
          <p:spPr>
            <a:xfrm>
              <a:off x="7718599" y="1047338"/>
              <a:ext cx="898942" cy="29907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AA8F0BE-3D77-4B30-B6E1-9432AF801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81" r="2157" b="21114"/>
            <a:stretch/>
          </p:blipFill>
          <p:spPr>
            <a:xfrm>
              <a:off x="2121984" y="1459304"/>
              <a:ext cx="1610904" cy="388519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9294" y="4088145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07F41FC-D0AE-4943-9F57-30DD004E5A9F}"/>
              </a:ext>
            </a:extLst>
          </p:cNvPr>
          <p:cNvSpPr/>
          <p:nvPr/>
        </p:nvSpPr>
        <p:spPr>
          <a:xfrm>
            <a:off x="4677899" y="17784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26ACF9D-B209-4ED6-B0CF-5E556B834A8E}"/>
              </a:ext>
            </a:extLst>
          </p:cNvPr>
          <p:cNvSpPr/>
          <p:nvPr/>
        </p:nvSpPr>
        <p:spPr>
          <a:xfrm>
            <a:off x="5478691" y="1864700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6068CF9-FAEA-4463-825C-36F3CC5906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4177" y="1578293"/>
            <a:ext cx="1456174" cy="553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F0DA0A-7FF7-43E3-B241-16F4A9F9274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7978"/>
          <a:stretch/>
        </p:blipFill>
        <p:spPr>
          <a:xfrm>
            <a:off x="3835676" y="2623587"/>
            <a:ext cx="2628978" cy="866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B6A5AC-A017-48D9-B2B9-7C86645BD81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40151"/>
          <a:stretch/>
        </p:blipFill>
        <p:spPr>
          <a:xfrm>
            <a:off x="3867248" y="4614398"/>
            <a:ext cx="4575825" cy="738448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786CFB04-58FF-4951-8077-81AA48109C1B}"/>
              </a:ext>
            </a:extLst>
          </p:cNvPr>
          <p:cNvSpPr/>
          <p:nvPr/>
        </p:nvSpPr>
        <p:spPr>
          <a:xfrm>
            <a:off x="4285942" y="4921288"/>
            <a:ext cx="808592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B89B2F-7BB6-4771-9D59-0249741A078B}"/>
              </a:ext>
            </a:extLst>
          </p:cNvPr>
          <p:cNvSpPr/>
          <p:nvPr/>
        </p:nvSpPr>
        <p:spPr>
          <a:xfrm>
            <a:off x="6497724" y="4908096"/>
            <a:ext cx="446453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75EB9717-1650-4A4E-A466-FB31E1AB8CD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58" r="662" b="8499"/>
          <a:stretch/>
        </p:blipFill>
        <p:spPr>
          <a:xfrm>
            <a:off x="3742773" y="3521103"/>
            <a:ext cx="4822083" cy="515634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7F0F4D70-2DE5-4C50-8F73-7DE08645FBE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74030" y="2377461"/>
            <a:ext cx="890475" cy="2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0F17BB3-153E-4B84-B306-B6A5D6B96B0A}"/>
              </a:ext>
            </a:extLst>
          </p:cNvPr>
          <p:cNvGrpSpPr/>
          <p:nvPr/>
        </p:nvGrpSpPr>
        <p:grpSpPr>
          <a:xfrm>
            <a:off x="1535635" y="825689"/>
            <a:ext cx="9120729" cy="5206622"/>
            <a:chOff x="1535635" y="825689"/>
            <a:chExt cx="9120729" cy="520662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BA29DF4-DA6B-4293-9644-1C318E27B88D}"/>
                </a:ext>
              </a:extLst>
            </p:cNvPr>
            <p:cNvSpPr/>
            <p:nvPr/>
          </p:nvSpPr>
          <p:spPr>
            <a:xfrm>
              <a:off x="1535636" y="842686"/>
              <a:ext cx="9120728" cy="5189624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229FB5B-B50F-4261-BD5D-C4C5C351691C}"/>
                </a:ext>
              </a:extLst>
            </p:cNvPr>
            <p:cNvSpPr/>
            <p:nvPr/>
          </p:nvSpPr>
          <p:spPr>
            <a:xfrm>
              <a:off x="2071395" y="1257825"/>
              <a:ext cx="1716833" cy="4330380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1DFD18C-52AD-4E8E-854B-D7D080FE3512}"/>
                </a:ext>
              </a:extLst>
            </p:cNvPr>
            <p:cNvSpPr/>
            <p:nvPr/>
          </p:nvSpPr>
          <p:spPr>
            <a:xfrm>
              <a:off x="2071394" y="5588205"/>
              <a:ext cx="1716833" cy="444106"/>
            </a:xfrm>
            <a:prstGeom prst="rect">
              <a:avLst/>
            </a:prstGeom>
            <a:solidFill>
              <a:srgbClr val="292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E6D8D172-2FA6-4972-B5C6-C4D52B22CDA7}"/>
                </a:ext>
              </a:extLst>
            </p:cNvPr>
            <p:cNvSpPr/>
            <p:nvPr/>
          </p:nvSpPr>
          <p:spPr>
            <a:xfrm>
              <a:off x="4289265" y="5051554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E6C9DB8-5968-4F07-AC0F-F04BA9D8C218}"/>
                </a:ext>
              </a:extLst>
            </p:cNvPr>
            <p:cNvSpPr/>
            <p:nvPr/>
          </p:nvSpPr>
          <p:spPr>
            <a:xfrm>
              <a:off x="8976048" y="1403422"/>
              <a:ext cx="1680315" cy="4628888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FFAC4AA-98E1-4252-AE50-F55F6416C8E0}"/>
                </a:ext>
              </a:extLst>
            </p:cNvPr>
            <p:cNvSpPr/>
            <p:nvPr/>
          </p:nvSpPr>
          <p:spPr>
            <a:xfrm>
              <a:off x="2071395" y="993640"/>
              <a:ext cx="1716833" cy="403706"/>
            </a:xfrm>
            <a:prstGeom prst="rect">
              <a:avLst/>
            </a:prstGeom>
            <a:solidFill>
              <a:srgbClr val="2F313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FF9EDF15-4199-407D-8C89-4C8F7B96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527" y="1052998"/>
              <a:ext cx="1727035" cy="310564"/>
            </a:xfrm>
            <a:prstGeom prst="rect">
              <a:avLst/>
            </a:prstGeom>
          </p:spPr>
        </p:pic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5186B3EA-46D5-46E8-B243-A856498DEF61}"/>
                </a:ext>
              </a:extLst>
            </p:cNvPr>
            <p:cNvSpPr/>
            <p:nvPr/>
          </p:nvSpPr>
          <p:spPr>
            <a:xfrm>
              <a:off x="4301757" y="948331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64BF8A3-A69D-4D22-8A8D-0752DB28E6D1}"/>
                </a:ext>
              </a:extLst>
            </p:cNvPr>
            <p:cNvSpPr/>
            <p:nvPr/>
          </p:nvSpPr>
          <p:spPr>
            <a:xfrm>
              <a:off x="3785118" y="998303"/>
              <a:ext cx="6871244" cy="397345"/>
            </a:xfrm>
            <a:prstGeom prst="rect">
              <a:avLst/>
            </a:prstGeom>
            <a:solidFill>
              <a:srgbClr val="3639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2FCEEF-30DE-4DE3-976F-333E35F17A43}"/>
                </a:ext>
              </a:extLst>
            </p:cNvPr>
            <p:cNvSpPr/>
            <p:nvPr/>
          </p:nvSpPr>
          <p:spPr>
            <a:xfrm>
              <a:off x="1535636" y="992227"/>
              <a:ext cx="535760" cy="5038670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E129005-0F11-4006-88E9-606B9F7AC16C}"/>
                </a:ext>
              </a:extLst>
            </p:cNvPr>
            <p:cNvSpPr/>
            <p:nvPr/>
          </p:nvSpPr>
          <p:spPr>
            <a:xfrm>
              <a:off x="1535635" y="825689"/>
              <a:ext cx="9120727" cy="173267"/>
            </a:xfrm>
            <a:prstGeom prst="rect">
              <a:avLst/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BDC2E53-A438-4634-B880-48E61773F0E1}"/>
                </a:ext>
              </a:extLst>
            </p:cNvPr>
            <p:cNvSpPr/>
            <p:nvPr/>
          </p:nvSpPr>
          <p:spPr>
            <a:xfrm>
              <a:off x="3878428" y="5588205"/>
              <a:ext cx="4994442" cy="337312"/>
            </a:xfrm>
            <a:prstGeom prst="roundRect">
              <a:avLst>
                <a:gd name="adj" fmla="val 18125"/>
              </a:avLst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7A080E47-4140-4ECD-B3EC-1C3237C885E3}"/>
                </a:ext>
              </a:extLst>
            </p:cNvPr>
            <p:cNvSpPr/>
            <p:nvPr/>
          </p:nvSpPr>
          <p:spPr>
            <a:xfrm>
              <a:off x="1568626" y="853374"/>
              <a:ext cx="498434" cy="103729"/>
            </a:xfrm>
            <a:prstGeom prst="roundRect">
              <a:avLst/>
            </a:prstGeom>
            <a:solidFill>
              <a:srgbClr val="404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6523317E-DEDF-445E-87AE-547A7548C687}"/>
                </a:ext>
              </a:extLst>
            </p:cNvPr>
            <p:cNvSpPr/>
            <p:nvPr/>
          </p:nvSpPr>
          <p:spPr>
            <a:xfrm rot="5400000">
              <a:off x="6938831" y="3395360"/>
              <a:ext cx="3883550" cy="92225"/>
            </a:xfrm>
            <a:prstGeom prst="roundRect">
              <a:avLst>
                <a:gd name="adj" fmla="val 50000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18AD95F-1344-4731-96F5-6D3AD548B88E}"/>
                </a:ext>
              </a:extLst>
            </p:cNvPr>
            <p:cNvSpPr/>
            <p:nvPr/>
          </p:nvSpPr>
          <p:spPr>
            <a:xfrm rot="5400000">
              <a:off x="8636105" y="5093105"/>
              <a:ext cx="489000" cy="92226"/>
            </a:xfrm>
            <a:prstGeom prst="roundRect">
              <a:avLst>
                <a:gd name="adj" fmla="val 50000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049377E-637B-48F2-A0D8-11308CED8DA2}"/>
                </a:ext>
              </a:extLst>
            </p:cNvPr>
            <p:cNvSpPr/>
            <p:nvPr/>
          </p:nvSpPr>
          <p:spPr>
            <a:xfrm>
              <a:off x="3897802" y="5062612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181017F-AD28-4C9E-9871-2E13D72A6B9C}"/>
                </a:ext>
              </a:extLst>
            </p:cNvPr>
            <p:cNvSpPr/>
            <p:nvPr/>
          </p:nvSpPr>
          <p:spPr>
            <a:xfrm>
              <a:off x="4870579" y="5089535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CC4ED2D7-823A-4EC3-ACDD-8A0D3053ADAB}"/>
                </a:ext>
              </a:extLst>
            </p:cNvPr>
            <p:cNvSpPr/>
            <p:nvPr/>
          </p:nvSpPr>
          <p:spPr>
            <a:xfrm>
              <a:off x="4296747" y="5226224"/>
              <a:ext cx="1679275" cy="220450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D8F86A3-B35D-4315-AF8C-47DE460C25D7}"/>
                </a:ext>
              </a:extLst>
            </p:cNvPr>
            <p:cNvSpPr/>
            <p:nvPr/>
          </p:nvSpPr>
          <p:spPr>
            <a:xfrm>
              <a:off x="1601109" y="14853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0AE4549-BDF5-44EB-A326-DDA1021C51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3339" y="1437671"/>
              <a:ext cx="274484" cy="0"/>
            </a:xfrm>
            <a:prstGeom prst="line">
              <a:avLst/>
            </a:prstGeom>
            <a:ln>
              <a:solidFill>
                <a:srgbClr val="97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8AE8B80-C9CC-4224-A91D-6D8DF5245269}"/>
                </a:ext>
              </a:extLst>
            </p:cNvPr>
            <p:cNvSpPr/>
            <p:nvPr/>
          </p:nvSpPr>
          <p:spPr>
            <a:xfrm>
              <a:off x="1601109" y="100622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E00C5065-D3DA-40AD-BE1A-8235812E6915}"/>
                </a:ext>
              </a:extLst>
            </p:cNvPr>
            <p:cNvSpPr/>
            <p:nvPr/>
          </p:nvSpPr>
          <p:spPr>
            <a:xfrm>
              <a:off x="1601109" y="191185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046EEA8-76CA-4754-A084-697D1F9577FD}"/>
                </a:ext>
              </a:extLst>
            </p:cNvPr>
            <p:cNvSpPr/>
            <p:nvPr/>
          </p:nvSpPr>
          <p:spPr>
            <a:xfrm>
              <a:off x="1601109" y="233839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AC7B468-9421-4650-9C00-07C6E67441A1}"/>
                </a:ext>
              </a:extLst>
            </p:cNvPr>
            <p:cNvSpPr/>
            <p:nvPr/>
          </p:nvSpPr>
          <p:spPr>
            <a:xfrm>
              <a:off x="1601109" y="3191455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AD76314-30C8-4FF9-A9F9-5B453B92A80F}"/>
                </a:ext>
              </a:extLst>
            </p:cNvPr>
            <p:cNvSpPr/>
            <p:nvPr/>
          </p:nvSpPr>
          <p:spPr>
            <a:xfrm>
              <a:off x="1601109" y="3617987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C3286A-A2A3-4C10-9E0C-E7E4F3784E40}"/>
                </a:ext>
              </a:extLst>
            </p:cNvPr>
            <p:cNvSpPr/>
            <p:nvPr/>
          </p:nvSpPr>
          <p:spPr>
            <a:xfrm>
              <a:off x="1601109" y="4044519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34C3CDA-B675-431D-A7F4-5636ED378126}"/>
                </a:ext>
              </a:extLst>
            </p:cNvPr>
            <p:cNvSpPr/>
            <p:nvPr/>
          </p:nvSpPr>
          <p:spPr>
            <a:xfrm>
              <a:off x="1601109" y="44710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766052DC-733F-4C7C-BC4C-BB7FD14C28AE}"/>
                </a:ext>
              </a:extLst>
            </p:cNvPr>
            <p:cNvSpPr/>
            <p:nvPr/>
          </p:nvSpPr>
          <p:spPr>
            <a:xfrm>
              <a:off x="1601109" y="4901351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0ACEE24-49C5-49C6-9FEE-F386DD3EEA1E}"/>
                </a:ext>
              </a:extLst>
            </p:cNvPr>
            <p:cNvSpPr/>
            <p:nvPr/>
          </p:nvSpPr>
          <p:spPr>
            <a:xfrm>
              <a:off x="1601109" y="5331652"/>
              <a:ext cx="398945" cy="398945"/>
            </a:xfrm>
            <a:prstGeom prst="ellipse">
              <a:avLst/>
            </a:prstGeom>
            <a:solidFill>
              <a:srgbClr val="363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그림 139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D58C857B-EA68-44F1-B589-5CCFF65A1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902"/>
            <a:stretch/>
          </p:blipFill>
          <p:spPr>
            <a:xfrm>
              <a:off x="1599395" y="5765005"/>
              <a:ext cx="402371" cy="265892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DECB4197-4459-4F70-AAD2-E0F3D6785DF9}"/>
                </a:ext>
              </a:extLst>
            </p:cNvPr>
            <p:cNvSpPr/>
            <p:nvPr/>
          </p:nvSpPr>
          <p:spPr>
            <a:xfrm>
              <a:off x="4289265" y="4385621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C7C7776-9A67-4B61-9676-5BBE1089E23C}"/>
                </a:ext>
              </a:extLst>
            </p:cNvPr>
            <p:cNvSpPr/>
            <p:nvPr/>
          </p:nvSpPr>
          <p:spPr>
            <a:xfrm>
              <a:off x="3897802" y="4396679"/>
              <a:ext cx="281889" cy="28188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1D42095F-2ABD-4B98-8037-F92EDADCBE77}"/>
                </a:ext>
              </a:extLst>
            </p:cNvPr>
            <p:cNvSpPr/>
            <p:nvPr/>
          </p:nvSpPr>
          <p:spPr>
            <a:xfrm>
              <a:off x="4870579" y="4423602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307BDB51-7879-4D9F-BB38-64B3C39F0484}"/>
                </a:ext>
              </a:extLst>
            </p:cNvPr>
            <p:cNvSpPr/>
            <p:nvPr/>
          </p:nvSpPr>
          <p:spPr>
            <a:xfrm>
              <a:off x="4296747" y="4560290"/>
              <a:ext cx="2736940" cy="397345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80C5FFC2-0C6A-426B-9A9B-EECE5011269D}"/>
                </a:ext>
              </a:extLst>
            </p:cNvPr>
            <p:cNvSpPr/>
            <p:nvPr/>
          </p:nvSpPr>
          <p:spPr>
            <a:xfrm>
              <a:off x="4289265" y="391753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5B09B81B-08B0-4877-8450-169236F8905A}"/>
                </a:ext>
              </a:extLst>
            </p:cNvPr>
            <p:cNvSpPr/>
            <p:nvPr/>
          </p:nvSpPr>
          <p:spPr>
            <a:xfrm>
              <a:off x="3897802" y="3928591"/>
              <a:ext cx="281889" cy="2818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C9DB505-8A5E-40CE-A266-4C15FFE8B4DC}"/>
                </a:ext>
              </a:extLst>
            </p:cNvPr>
            <p:cNvSpPr/>
            <p:nvPr/>
          </p:nvSpPr>
          <p:spPr>
            <a:xfrm>
              <a:off x="4870579" y="395551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A806465B-EB2D-4BAE-9A5F-E43A3C73D8A9}"/>
                </a:ext>
              </a:extLst>
            </p:cNvPr>
            <p:cNvSpPr/>
            <p:nvPr/>
          </p:nvSpPr>
          <p:spPr>
            <a:xfrm>
              <a:off x="4296747" y="4092203"/>
              <a:ext cx="2029408" cy="19949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CF912B27-78B0-47DC-93C1-8B2C8FFFD465}"/>
                </a:ext>
              </a:extLst>
            </p:cNvPr>
            <p:cNvSpPr/>
            <p:nvPr/>
          </p:nvSpPr>
          <p:spPr>
            <a:xfrm>
              <a:off x="4289265" y="2637757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B9FA289-F9FD-480D-8759-658D718C5D17}"/>
                </a:ext>
              </a:extLst>
            </p:cNvPr>
            <p:cNvSpPr/>
            <p:nvPr/>
          </p:nvSpPr>
          <p:spPr>
            <a:xfrm>
              <a:off x="3897802" y="2648815"/>
              <a:ext cx="281889" cy="281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C6887D87-033D-47E9-9603-F6C991914670}"/>
                </a:ext>
              </a:extLst>
            </p:cNvPr>
            <p:cNvSpPr/>
            <p:nvPr/>
          </p:nvSpPr>
          <p:spPr>
            <a:xfrm>
              <a:off x="4870579" y="2675738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F9B3FDAD-06C8-436C-A127-F073DAE777FD}"/>
                </a:ext>
              </a:extLst>
            </p:cNvPr>
            <p:cNvSpPr/>
            <p:nvPr/>
          </p:nvSpPr>
          <p:spPr>
            <a:xfrm>
              <a:off x="4296747" y="2812427"/>
              <a:ext cx="3298372" cy="997018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527F6259-08FC-478E-94B2-79F8AB3944BC}"/>
                </a:ext>
              </a:extLst>
            </p:cNvPr>
            <p:cNvSpPr/>
            <p:nvPr/>
          </p:nvSpPr>
          <p:spPr>
            <a:xfrm>
              <a:off x="4294275" y="1716573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57FC87B8-2E8E-42B4-8740-12EF507D6434}"/>
                </a:ext>
              </a:extLst>
            </p:cNvPr>
            <p:cNvSpPr/>
            <p:nvPr/>
          </p:nvSpPr>
          <p:spPr>
            <a:xfrm>
              <a:off x="3902812" y="1727631"/>
              <a:ext cx="281889" cy="281889"/>
            </a:xfrm>
            <a:prstGeom prst="ellipse">
              <a:avLst/>
            </a:prstGeom>
            <a:solidFill>
              <a:srgbClr val="E1C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56E8A7E6-9024-47C9-A2B4-B1E9D6F6DA6F}"/>
                </a:ext>
              </a:extLst>
            </p:cNvPr>
            <p:cNvSpPr/>
            <p:nvPr/>
          </p:nvSpPr>
          <p:spPr>
            <a:xfrm>
              <a:off x="4875589" y="1754554"/>
              <a:ext cx="718455" cy="109311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74F08EDF-2C8D-4FF1-8C70-D02582501CCD}"/>
                </a:ext>
              </a:extLst>
            </p:cNvPr>
            <p:cNvSpPr/>
            <p:nvPr/>
          </p:nvSpPr>
          <p:spPr>
            <a:xfrm>
              <a:off x="4301757" y="1891242"/>
              <a:ext cx="2486497" cy="638427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90D6765-3F18-4F00-99FD-86692D7374D1}"/>
                </a:ext>
              </a:extLst>
            </p:cNvPr>
            <p:cNvSpPr/>
            <p:nvPr/>
          </p:nvSpPr>
          <p:spPr>
            <a:xfrm>
              <a:off x="2161596" y="5669313"/>
              <a:ext cx="281889" cy="28188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74AB2D9D-800D-40ED-8024-33185DEEBC67}"/>
                </a:ext>
              </a:extLst>
            </p:cNvPr>
            <p:cNvSpPr/>
            <p:nvPr/>
          </p:nvSpPr>
          <p:spPr>
            <a:xfrm>
              <a:off x="2522087" y="5667525"/>
              <a:ext cx="550506" cy="139959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31E81BB0-CF48-489F-8233-99AE9720E170}"/>
                </a:ext>
              </a:extLst>
            </p:cNvPr>
            <p:cNvSpPr/>
            <p:nvPr/>
          </p:nvSpPr>
          <p:spPr>
            <a:xfrm>
              <a:off x="2522087" y="5841485"/>
              <a:ext cx="333501" cy="103782"/>
            </a:xfrm>
            <a:prstGeom prst="roundRect">
              <a:avLst>
                <a:gd name="adj" fmla="val 22746"/>
              </a:avLst>
            </a:prstGeom>
            <a:solidFill>
              <a:srgbClr val="4B5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1A3C113D-EF2C-4146-B7DE-A517F8C25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6448" b="20346"/>
            <a:stretch/>
          </p:blipFill>
          <p:spPr>
            <a:xfrm>
              <a:off x="7768071" y="5634068"/>
              <a:ext cx="1017468" cy="237538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190E277D-7BBF-49B7-BCF0-6ABE4791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60" y="1030591"/>
              <a:ext cx="743054" cy="333422"/>
            </a:xfrm>
            <a:prstGeom prst="rect">
              <a:avLst/>
            </a:prstGeom>
          </p:spPr>
        </p:pic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051E3840-3A07-46D1-A93D-328406870F90}"/>
                </a:ext>
              </a:extLst>
            </p:cNvPr>
            <p:cNvSpPr/>
            <p:nvPr/>
          </p:nvSpPr>
          <p:spPr>
            <a:xfrm>
              <a:off x="8639032" y="1098199"/>
              <a:ext cx="1081285" cy="197012"/>
            </a:xfrm>
            <a:prstGeom prst="roundRect">
              <a:avLst>
                <a:gd name="adj" fmla="val 9593"/>
              </a:avLst>
            </a:prstGeom>
            <a:solidFill>
              <a:srgbClr val="20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6EC1F0DF-1007-42AD-A067-FDE7A0CAD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14494"/>
            <a:stretch/>
          </p:blipFill>
          <p:spPr>
            <a:xfrm>
              <a:off x="9494992" y="1102839"/>
              <a:ext cx="219106" cy="171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C135D4D0-E3BC-4A03-BDD6-1B77EBBA0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593" y="5698456"/>
              <a:ext cx="692378" cy="230793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C9BB1043-52A7-4728-BA04-5FBE2F961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7735" y="5621075"/>
              <a:ext cx="323895" cy="295316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F33CFF61-748B-42E8-B809-0EB55BBEC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1494"/>
            <a:stretch/>
          </p:blipFill>
          <p:spPr>
            <a:xfrm>
              <a:off x="9996733" y="834877"/>
              <a:ext cx="659629" cy="164842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295A9E55-1F86-4F70-BB37-82F28ACE1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763" t="1102" r="8044" b="7009"/>
            <a:stretch/>
          </p:blipFill>
          <p:spPr>
            <a:xfrm>
              <a:off x="1535776" y="2756693"/>
              <a:ext cx="513530" cy="416858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5CC01491-D281-46A6-9A61-C6FB076EA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8227" y="1057767"/>
              <a:ext cx="3951864" cy="265272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86133ED6-C15A-473A-B917-36A0F787A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88" r="7546"/>
            <a:stretch/>
          </p:blipFill>
          <p:spPr>
            <a:xfrm>
              <a:off x="7718599" y="1047338"/>
              <a:ext cx="898942" cy="29907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30ACC883-3FAF-4340-BDC9-F66FD373E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81" r="2157" b="21114"/>
            <a:stretch/>
          </p:blipFill>
          <p:spPr>
            <a:xfrm>
              <a:off x="2121984" y="1459304"/>
              <a:ext cx="1610904" cy="388519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4343-7625-4891-AD22-17F10AA66E54}"/>
              </a:ext>
            </a:extLst>
          </p:cNvPr>
          <p:cNvSpPr/>
          <p:nvPr/>
        </p:nvSpPr>
        <p:spPr>
          <a:xfrm>
            <a:off x="1530407" y="825688"/>
            <a:ext cx="9120727" cy="522361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BB10BB-FE40-4310-AEA1-ABC0B5F7C329}"/>
              </a:ext>
            </a:extLst>
          </p:cNvPr>
          <p:cNvSpPr/>
          <p:nvPr/>
        </p:nvSpPr>
        <p:spPr>
          <a:xfrm>
            <a:off x="3746587" y="1372507"/>
            <a:ext cx="4822084" cy="4116131"/>
          </a:xfrm>
          <a:prstGeom prst="roundRect">
            <a:avLst>
              <a:gd name="adj" fmla="val 2734"/>
            </a:avLst>
          </a:prstGeom>
          <a:solidFill>
            <a:srgbClr val="728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9F531B-838E-4134-9F02-ABA97DC72932}"/>
              </a:ext>
            </a:extLst>
          </p:cNvPr>
          <p:cNvSpPr/>
          <p:nvPr/>
        </p:nvSpPr>
        <p:spPr>
          <a:xfrm>
            <a:off x="3741397" y="2751346"/>
            <a:ext cx="4835387" cy="2735757"/>
          </a:xfrm>
          <a:prstGeom prst="roundRect">
            <a:avLst>
              <a:gd name="adj" fmla="val 2734"/>
            </a:avLst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A563-93A6-4EC0-9B03-A36AE82D0051}"/>
              </a:ext>
            </a:extLst>
          </p:cNvPr>
          <p:cNvSpPr/>
          <p:nvPr/>
        </p:nvSpPr>
        <p:spPr>
          <a:xfrm>
            <a:off x="3746587" y="2337520"/>
            <a:ext cx="4822083" cy="1238796"/>
          </a:xfrm>
          <a:prstGeom prst="rect">
            <a:avLst/>
          </a:prstGeom>
          <a:solidFill>
            <a:srgbClr val="6C8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52291-EB92-4473-B12E-196156938F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9294" y="4123801"/>
            <a:ext cx="1071228" cy="38887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DDE2CB6C-17E2-4759-B090-90944FCE59E1}"/>
              </a:ext>
            </a:extLst>
          </p:cNvPr>
          <p:cNvSpPr/>
          <p:nvPr/>
        </p:nvSpPr>
        <p:spPr>
          <a:xfrm>
            <a:off x="3874575" y="1505155"/>
            <a:ext cx="718455" cy="718455"/>
          </a:xfrm>
          <a:prstGeom prst="ellipse">
            <a:avLst/>
          </a:prstGeom>
          <a:solidFill>
            <a:srgbClr val="F3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FA144D-0689-4742-A3AB-A32000934A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27" y="2606520"/>
            <a:ext cx="1349931" cy="64121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E1F5711-E7E8-4284-B4BA-618B69DD39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6689" y="1546228"/>
            <a:ext cx="1691403" cy="673195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FBBC2FF-104A-44F3-97EB-BC05161CB86B}"/>
              </a:ext>
            </a:extLst>
          </p:cNvPr>
          <p:cNvSpPr/>
          <p:nvPr/>
        </p:nvSpPr>
        <p:spPr>
          <a:xfrm>
            <a:off x="4677899" y="1536015"/>
            <a:ext cx="772329" cy="24009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803E4D-CF34-4CAE-9FFC-9787AFBC71C4}"/>
              </a:ext>
            </a:extLst>
          </p:cNvPr>
          <p:cNvSpPr/>
          <p:nvPr/>
        </p:nvSpPr>
        <p:spPr>
          <a:xfrm>
            <a:off x="5478691" y="1623547"/>
            <a:ext cx="604388" cy="147753"/>
          </a:xfrm>
          <a:prstGeom prst="roundRect">
            <a:avLst>
              <a:gd name="adj" fmla="val 22746"/>
            </a:avLst>
          </a:prstGeom>
          <a:solidFill>
            <a:srgbClr val="B9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C3DB998-2C89-4D65-B8F0-41BDF77BCE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3390" y="1805453"/>
            <a:ext cx="411585" cy="4384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D91DE1C-5888-4406-830F-E052FA1612A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4420"/>
          <a:stretch/>
        </p:blipFill>
        <p:spPr>
          <a:xfrm>
            <a:off x="3823876" y="4662698"/>
            <a:ext cx="4706334" cy="770596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C291B2E-F73B-44A0-9E2D-063B99343311}"/>
              </a:ext>
            </a:extLst>
          </p:cNvPr>
          <p:cNvSpPr/>
          <p:nvPr/>
        </p:nvSpPr>
        <p:spPr>
          <a:xfrm>
            <a:off x="4320825" y="4989851"/>
            <a:ext cx="808592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05231E-84A8-478E-BF39-8004D0B35084}"/>
              </a:ext>
            </a:extLst>
          </p:cNvPr>
          <p:cNvSpPr/>
          <p:nvPr/>
        </p:nvSpPr>
        <p:spPr>
          <a:xfrm>
            <a:off x="6576448" y="4997057"/>
            <a:ext cx="318958" cy="26873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CB93D-8BED-4D9F-90C6-5B056A308D0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4682"/>
          <a:stretch/>
        </p:blipFill>
        <p:spPr>
          <a:xfrm>
            <a:off x="3816108" y="2409810"/>
            <a:ext cx="3265914" cy="1085204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1FDA025A-42F7-49F7-A3F1-6FC65A4F70F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58" r="662" b="8499"/>
          <a:stretch/>
        </p:blipFill>
        <p:spPr>
          <a:xfrm>
            <a:off x="3742773" y="3521103"/>
            <a:ext cx="4822083" cy="5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김강현</cp:lastModifiedBy>
  <cp:revision>40</cp:revision>
  <dcterms:created xsi:type="dcterms:W3CDTF">2020-05-17T09:21:05Z</dcterms:created>
  <dcterms:modified xsi:type="dcterms:W3CDTF">2021-01-03T06:59:03Z</dcterms:modified>
</cp:coreProperties>
</file>