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ish Gupta ." initials="AG." lastIdx="1" clrIdx="0">
    <p:extLst>
      <p:ext uri="{19B8F6BF-5375-455C-9EA6-DF929625EA0E}">
        <p15:presenceInfo xmlns:p15="http://schemas.microsoft.com/office/powerpoint/2012/main" userId="S::asgupta@adobe.com::7b7cfd93-3678-4d14-97dd-b66bfc54bb2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 autoAdjust="0"/>
    <p:restoredTop sz="85696" autoAdjust="0"/>
  </p:normalViewPr>
  <p:slideViewPr>
    <p:cSldViewPr snapToGrid="0">
      <p:cViewPr varScale="1">
        <p:scale>
          <a:sx n="87" d="100"/>
          <a:sy n="87" d="100"/>
        </p:scale>
        <p:origin x="10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EC227-7B4C-4046-9D18-A30C51F37641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169BA-11D1-4122-89F9-DDC6155F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26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diagram illustrates the flow of assets and files from cloud to local file system and vice versa as orchestrated by the users. The color-coding indicates the various systems, direction of movement of assets, and user actions that trigger the </a:t>
            </a:r>
            <a:r>
              <a:rPr lang="en-US"/>
              <a:t>file movement.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169BA-11D1-4122-89F9-DDC6155FD3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56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992F-3D8E-4968-A40B-2B2B6CAE2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529C1-33BD-42AA-AFD8-5660C997F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138CC-A996-4C8F-9483-CE30319E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16AE-E882-4AD9-8C4F-8F56EA63EE5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FA224-3E59-491D-894A-E24E17BB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BED25-6CD0-4585-BD0E-73657C08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1A27-693F-4341-ACFB-2E8A89B18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9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688E-A7CD-47CC-B442-17E1E5BE1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5DB57-0D62-45F1-B28E-8926340B0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5A3D4-A2CB-4C91-8564-5CDFD8BC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16AE-E882-4AD9-8C4F-8F56EA63EE5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0CCB-C538-4643-8AFC-E5B405C9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7FEB9-4543-4E69-A282-ADCABA87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1A27-693F-4341-ACFB-2E8A89B18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3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E6DC1-6600-4846-9D40-ABC6552DE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9FAE7-0CD3-43D0-AA6B-A2D44740F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B8686-D515-40F4-951B-A2801102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16AE-E882-4AD9-8C4F-8F56EA63EE5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E487E-2FFB-432A-8622-3BBF3623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B5AFC-1F05-4755-B0D9-9EF05566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1A27-693F-4341-ACFB-2E8A89B18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1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A63A-4D20-44C9-B6A4-A574D98A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A7CCD-A00A-426F-9158-80C89DE4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21A8-A067-4475-8223-6BB143C5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16AE-E882-4AD9-8C4F-8F56EA63EE5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AFE93-BA7A-421C-BA5D-08E60531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36C3-BEAC-4BC1-AFE1-E6C7FAED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1A27-693F-4341-ACFB-2E8A89B18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7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86D7-789F-4968-AF84-4D006A46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6D6B9-FA26-4B20-BCE3-4369C0216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4FF55-0A8E-4B96-83B2-E5530DFE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16AE-E882-4AD9-8C4F-8F56EA63EE5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5F549-626C-463A-9501-61404177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54A4C-712B-4AD0-AF60-33436CAE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1A27-693F-4341-ACFB-2E8A89B18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1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C23C-8E6F-4BA0-96E2-9B57417D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E12DA-0228-4E6C-BEC9-89BBB2B6E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E7A90-6432-4ECB-A096-C2BAE0B43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2B436-5B29-4893-9731-0EAF906D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16AE-E882-4AD9-8C4F-8F56EA63EE5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C2EE5-4E29-456A-9A10-20420578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13BD6-784A-4FEC-ADD1-E856E97D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1A27-693F-4341-ACFB-2E8A89B18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8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537A-1954-47D2-9324-8DA24F3A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47B23-5655-46FA-B301-A08BF3F55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6E264-C033-4042-BFE9-95C5D96E1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0B9FC-B241-4C86-89D9-9C6AA4711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6411D-5CBA-41C1-83A2-B14FECEE3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B3012-C795-4798-802B-9878497B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16AE-E882-4AD9-8C4F-8F56EA63EE5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9E043-5D74-47B5-AE28-ED90F0EC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E92D6-0FF3-4A24-82E9-7BE7611C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1A27-693F-4341-ACFB-2E8A89B18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9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9C88-8A66-4D1C-9B2C-CC9302A3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1DD3D-B709-4474-A055-227310E2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16AE-E882-4AD9-8C4F-8F56EA63EE5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40322-2DDE-4E9E-B474-4D19F959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9E2A7-0BC1-4BB6-9A09-91BF2704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1A27-693F-4341-ACFB-2E8A89B18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2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35CFD-8034-4686-B3CC-82FA9465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16AE-E882-4AD9-8C4F-8F56EA63EE5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D7224-36AB-4198-A6E1-F699A32C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3F5B5-EA7F-4ECC-A288-5F77662A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1A27-693F-4341-ACFB-2E8A89B18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6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727-E132-493F-B310-7B1C8776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190FA-DA0C-4619-95FA-810BE77CB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D5A0B-050F-4C4A-8E99-FFBC4A6A2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464B5-9C11-44E5-8EDC-B4AFDB9C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16AE-E882-4AD9-8C4F-8F56EA63EE5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DE71B-A17C-493E-BD15-2B476255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618A0-853F-4E5E-95EE-A6C9FA0E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1A27-693F-4341-ACFB-2E8A89B18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7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5951-F523-4030-8022-ECEE859C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76939-7FEE-4EFC-A1F6-7243CCDA1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9FF0-F627-4BBC-BF44-027E79B5C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5AB34-82E1-45DA-985B-2C345E46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16AE-E882-4AD9-8C4F-8F56EA63EE5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F4014-E8C6-4EFB-800D-CEEB2B5A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0A0A3-422D-414E-BC71-BC6FF9D0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1A27-693F-4341-ACFB-2E8A89B18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6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5FC9D-5397-4BE3-9746-FA6759C0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A3794-F035-40C5-A15B-1076588F1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F604A-0A36-448E-A1F4-763A4D51B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B16AE-E882-4AD9-8C4F-8F56EA63EE5C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D153-7178-4401-B0E0-5B7D39A5C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8EDCF-D194-484F-ABE6-576F7EC8E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C1A27-693F-4341-ACFB-2E8A89B18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9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D50A-2870-47CF-9E55-14D6AB417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ED9DF-0BDE-401B-807D-A9BEC9A9E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9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709F5E7-74B0-418B-A75E-4C40DCD07B3B}"/>
              </a:ext>
            </a:extLst>
          </p:cNvPr>
          <p:cNvSpPr txBox="1"/>
          <p:nvPr/>
        </p:nvSpPr>
        <p:spPr>
          <a:xfrm>
            <a:off x="9647613" y="5127784"/>
            <a:ext cx="1801828" cy="89255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Legend</a:t>
            </a:r>
            <a:endParaRPr lang="en-US" sz="1000" dirty="0"/>
          </a:p>
          <a:p>
            <a:r>
              <a:rPr lang="en-US" sz="1000" dirty="0"/>
              <a:t>      AEM and DA components</a:t>
            </a:r>
          </a:p>
          <a:p>
            <a:r>
              <a:rPr lang="en-US" sz="1000" dirty="0"/>
              <a:t>      Non-AEM components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DA actions triggered by user</a:t>
            </a:r>
          </a:p>
          <a:p>
            <a:r>
              <a:rPr lang="en-US" sz="1000" dirty="0">
                <a:solidFill>
                  <a:srgbClr val="00B050"/>
                </a:solidFill>
              </a:rPr>
              <a:t>Flow of assets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49F5C4-B9DB-4F91-B968-0D918327EF88}"/>
              </a:ext>
            </a:extLst>
          </p:cNvPr>
          <p:cNvSpPr/>
          <p:nvPr/>
        </p:nvSpPr>
        <p:spPr>
          <a:xfrm>
            <a:off x="9702205" y="5382418"/>
            <a:ext cx="150061" cy="119063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 anchorCtr="0"/>
          <a:lstStyle/>
          <a:p>
            <a:pPr algn="ctr"/>
            <a:endParaRPr lang="en-US" sz="15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6676F3-62FE-4FD9-AFF0-CB373552D4A8}"/>
              </a:ext>
            </a:extLst>
          </p:cNvPr>
          <p:cNvSpPr/>
          <p:nvPr/>
        </p:nvSpPr>
        <p:spPr>
          <a:xfrm>
            <a:off x="575950" y="1872544"/>
            <a:ext cx="1303410" cy="2199406"/>
          </a:xfrm>
          <a:prstGeom prst="rect">
            <a:avLst/>
          </a:pr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AEE779-EB2B-47CD-A469-03A1636DD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03" y="1999226"/>
            <a:ext cx="551594" cy="551594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2DCDCB-1AE3-4B20-BEE7-A7E260EA116B}"/>
              </a:ext>
            </a:extLst>
          </p:cNvPr>
          <p:cNvSpPr/>
          <p:nvPr/>
        </p:nvSpPr>
        <p:spPr>
          <a:xfrm>
            <a:off x="2550474" y="1447325"/>
            <a:ext cx="1828800" cy="3085962"/>
          </a:xfrm>
          <a:prstGeom prst="rect">
            <a:avLst/>
          </a:pr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accent3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FC24EB-FEDC-42EE-88E7-41640A698855}"/>
              </a:ext>
            </a:extLst>
          </p:cNvPr>
          <p:cNvSpPr/>
          <p:nvPr/>
        </p:nvSpPr>
        <p:spPr>
          <a:xfrm>
            <a:off x="2893832" y="1841316"/>
            <a:ext cx="1142080" cy="735435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ysClr val="windowText" lastClr="000000"/>
                </a:solidFill>
                <a:latin typeface="+mn-lt"/>
              </a:rPr>
              <a:t>Local Cache Folder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BB3CA5-5EA1-4570-A7EE-162C2603293C}"/>
              </a:ext>
            </a:extLst>
          </p:cNvPr>
          <p:cNvSpPr/>
          <p:nvPr/>
        </p:nvSpPr>
        <p:spPr>
          <a:xfrm>
            <a:off x="3004535" y="3397935"/>
            <a:ext cx="898939" cy="674016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+mn-lt"/>
              </a:rPr>
              <a:t>Local Volume Drive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13103A-1698-4251-94D9-BE4FCD9F4E13}"/>
              </a:ext>
            </a:extLst>
          </p:cNvPr>
          <p:cNvSpPr/>
          <p:nvPr/>
        </p:nvSpPr>
        <p:spPr>
          <a:xfrm>
            <a:off x="5956337" y="1447325"/>
            <a:ext cx="2357083" cy="3085962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263FFC8-AF18-45BC-96C6-2336220AF39F}"/>
              </a:ext>
            </a:extLst>
          </p:cNvPr>
          <p:cNvSpPr/>
          <p:nvPr/>
        </p:nvSpPr>
        <p:spPr>
          <a:xfrm>
            <a:off x="6096000" y="2478862"/>
            <a:ext cx="928573" cy="1272071"/>
          </a:xfrm>
          <a:prstGeom prst="round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+mn-lt"/>
              </a:rPr>
              <a:t>Local network share server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BAC5FD9-05E4-44B8-B168-EDE1F4DCADF7}"/>
              </a:ext>
            </a:extLst>
          </p:cNvPr>
          <p:cNvSpPr/>
          <p:nvPr/>
        </p:nvSpPr>
        <p:spPr>
          <a:xfrm>
            <a:off x="7167254" y="2404649"/>
            <a:ext cx="1003485" cy="1424922"/>
          </a:xfrm>
          <a:prstGeom prst="round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>
                <a:solidFill>
                  <a:sysClr val="windowText" lastClr="000000"/>
                </a:solidFill>
              </a:rPr>
              <a:t>Desktop app user interface</a:t>
            </a:r>
            <a:endParaRPr lang="en-US" sz="1500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7CE2B2-456B-45E4-B2DD-6CF5EB7E66CE}"/>
              </a:ext>
            </a:extLst>
          </p:cNvPr>
          <p:cNvSpPr/>
          <p:nvPr/>
        </p:nvSpPr>
        <p:spPr>
          <a:xfrm>
            <a:off x="9632088" y="1399444"/>
            <a:ext cx="1635998" cy="3085962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BE0ED49-2DD8-440C-BC60-F760443C7AF0}"/>
              </a:ext>
            </a:extLst>
          </p:cNvPr>
          <p:cNvSpPr/>
          <p:nvPr/>
        </p:nvSpPr>
        <p:spPr>
          <a:xfrm>
            <a:off x="9701171" y="3214688"/>
            <a:ext cx="1464375" cy="536245"/>
          </a:xfrm>
          <a:prstGeom prst="roundRect">
            <a:avLst/>
          </a:pr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+mn-lt"/>
              </a:rPr>
              <a:t>DAM repository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F09B4C-1599-4C28-8464-0BED5501C5FD}"/>
              </a:ext>
            </a:extLst>
          </p:cNvPr>
          <p:cNvSpPr/>
          <p:nvPr/>
        </p:nvSpPr>
        <p:spPr>
          <a:xfrm>
            <a:off x="9196569" y="2209800"/>
            <a:ext cx="435520" cy="1541134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 anchorCtr="0"/>
          <a:lstStyle/>
          <a:p>
            <a:pPr algn="ctr"/>
            <a:r>
              <a:rPr lang="en-US" sz="1500" dirty="0"/>
              <a:t>Dispatcher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CE67B6-99A1-4F3D-9501-BC3FA1B19BE4}"/>
              </a:ext>
            </a:extLst>
          </p:cNvPr>
          <p:cNvSpPr txBox="1"/>
          <p:nvPr/>
        </p:nvSpPr>
        <p:spPr>
          <a:xfrm>
            <a:off x="9641526" y="1674986"/>
            <a:ext cx="1626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Adobe Experience Manager Assets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4FD408-E16C-47BF-9180-6C917EF41F3A}"/>
              </a:ext>
            </a:extLst>
          </p:cNvPr>
          <p:cNvSpPr txBox="1"/>
          <p:nvPr/>
        </p:nvSpPr>
        <p:spPr>
          <a:xfrm>
            <a:off x="9759898" y="4615848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23E84C-9CB1-4F94-B6E3-8B5BAB033B42}"/>
              </a:ext>
            </a:extLst>
          </p:cNvPr>
          <p:cNvSpPr txBox="1"/>
          <p:nvPr/>
        </p:nvSpPr>
        <p:spPr>
          <a:xfrm>
            <a:off x="6451650" y="4615848"/>
            <a:ext cx="136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Desktop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128B72-EC2A-4576-B6CE-BD3B71686B2A}"/>
              </a:ext>
            </a:extLst>
          </p:cNvPr>
          <p:cNvSpPr txBox="1"/>
          <p:nvPr/>
        </p:nvSpPr>
        <p:spPr>
          <a:xfrm>
            <a:off x="2609733" y="4617917"/>
            <a:ext cx="1710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Local file system</a:t>
            </a:r>
          </a:p>
          <a:p>
            <a:pPr algn="ctr"/>
            <a:r>
              <a:rPr lang="en-US" dirty="0"/>
              <a:t>(Win or Mac)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4315417-62BC-424A-A21E-A9FC666073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03" y="2728370"/>
            <a:ext cx="551594" cy="5405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CC7AFF0-BE68-4B7D-86FD-CE55F0C26B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03" y="3446482"/>
            <a:ext cx="551007" cy="5399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F6D362-7877-4D52-BA5D-1ADE1CCED3E8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8313420" y="2980367"/>
            <a:ext cx="883149" cy="9939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4A0FD1-4AF8-4C45-B1CF-055CA37F2A7B}"/>
              </a:ext>
            </a:extLst>
          </p:cNvPr>
          <p:cNvSpPr txBox="1"/>
          <p:nvPr/>
        </p:nvSpPr>
        <p:spPr>
          <a:xfrm>
            <a:off x="432022" y="4615810"/>
            <a:ext cx="1603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Creative Cloud </a:t>
            </a:r>
            <a:br>
              <a:rPr lang="en-US" dirty="0"/>
            </a:br>
            <a:r>
              <a:rPr lang="en-US" dirty="0"/>
              <a:t>desktop apps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EEFDA1F-5C3F-4C95-92EA-9A23E121BC3C}"/>
              </a:ext>
            </a:extLst>
          </p:cNvPr>
          <p:cNvCxnSpPr>
            <a:cxnSpLocks/>
            <a:stCxn id="4" idx="0"/>
            <a:endCxn id="20" idx="0"/>
          </p:cNvCxnSpPr>
          <p:nvPr/>
        </p:nvCxnSpPr>
        <p:spPr>
          <a:xfrm rot="16200000" flipH="1">
            <a:off x="5285267" y="20920"/>
            <a:ext cx="563333" cy="4204125"/>
          </a:xfrm>
          <a:prstGeom prst="bentConnector3">
            <a:avLst>
              <a:gd name="adj1" fmla="val -40580"/>
            </a:avLst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B177C3-EE61-405A-A984-0A73E1A70283}"/>
              </a:ext>
            </a:extLst>
          </p:cNvPr>
          <p:cNvSpPr txBox="1"/>
          <p:nvPr/>
        </p:nvSpPr>
        <p:spPr>
          <a:xfrm>
            <a:off x="4455558" y="1375625"/>
            <a:ext cx="1434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Download</a:t>
            </a:r>
            <a:r>
              <a:rPr lang="en-US" sz="1200" dirty="0">
                <a:solidFill>
                  <a:srgbClr val="00B0F0"/>
                </a:solidFill>
              </a:rPr>
              <a:t>, </a:t>
            </a:r>
            <a:r>
              <a:rPr lang="en-US" sz="1200" dirty="0">
                <a:solidFill>
                  <a:schemeClr val="accent2"/>
                </a:solidFill>
              </a:rPr>
              <a:t>Upload</a:t>
            </a:r>
            <a:r>
              <a:rPr lang="en-US" sz="1200" dirty="0">
                <a:solidFill>
                  <a:srgbClr val="00B0F0"/>
                </a:solidFill>
              </a:rPr>
              <a:t>, </a:t>
            </a:r>
            <a:r>
              <a:rPr lang="en-US" sz="1200" dirty="0">
                <a:solidFill>
                  <a:schemeClr val="accent2"/>
                </a:solidFill>
              </a:rPr>
              <a:t>Upload changes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747444-A1EB-48B3-B342-78A9130A0793}"/>
              </a:ext>
            </a:extLst>
          </p:cNvPr>
          <p:cNvSpPr txBox="1"/>
          <p:nvPr/>
        </p:nvSpPr>
        <p:spPr>
          <a:xfrm>
            <a:off x="8304001" y="2712863"/>
            <a:ext cx="940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HTTP/S calls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62C2D8-FD0B-458F-90C0-1BAC381FCACE}"/>
              </a:ext>
            </a:extLst>
          </p:cNvPr>
          <p:cNvSpPr txBox="1"/>
          <p:nvPr/>
        </p:nvSpPr>
        <p:spPr>
          <a:xfrm>
            <a:off x="4462254" y="4060878"/>
            <a:ext cx="1437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Reveal displays mounted drive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9428487-AB64-497C-BBA1-5471876AF416}"/>
              </a:ext>
            </a:extLst>
          </p:cNvPr>
          <p:cNvCxnSpPr>
            <a:cxnSpLocks/>
            <a:stCxn id="19" idx="2"/>
            <a:endCxn id="5" idx="2"/>
          </p:cNvCxnSpPr>
          <p:nvPr/>
        </p:nvCxnSpPr>
        <p:spPr>
          <a:xfrm rot="5400000">
            <a:off x="4846637" y="2358301"/>
            <a:ext cx="321018" cy="3106282"/>
          </a:xfrm>
          <a:prstGeom prst="bentConnector3">
            <a:avLst>
              <a:gd name="adj1" fmla="val 17121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F1272C8-701E-4E2F-A69D-EB66760D0F48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1869847" y="3308973"/>
            <a:ext cx="1134688" cy="42597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74CF442-1E02-474B-BE74-0861F91DF5E7}"/>
              </a:ext>
            </a:extLst>
          </p:cNvPr>
          <p:cNvSpPr txBox="1"/>
          <p:nvPr/>
        </p:nvSpPr>
        <p:spPr>
          <a:xfrm>
            <a:off x="2114326" y="3684268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Place action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014EE0EA-E84F-41EE-A99D-8C26D996BFB0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874072" y="2209034"/>
            <a:ext cx="1019760" cy="38431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F5908B9-15C2-4BE0-97DF-8C0858EB06C2}"/>
              </a:ext>
            </a:extLst>
          </p:cNvPr>
          <p:cNvSpPr txBox="1"/>
          <p:nvPr/>
        </p:nvSpPr>
        <p:spPr>
          <a:xfrm>
            <a:off x="2163064" y="1955275"/>
            <a:ext cx="760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Save files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E12CD3E-9AFD-4180-A8F1-196A3A65A7EF}"/>
              </a:ext>
            </a:extLst>
          </p:cNvPr>
          <p:cNvCxnSpPr>
            <a:cxnSpLocks/>
            <a:stCxn id="4" idx="3"/>
            <a:endCxn id="19" idx="0"/>
          </p:cNvCxnSpPr>
          <p:nvPr/>
        </p:nvCxnSpPr>
        <p:spPr>
          <a:xfrm>
            <a:off x="4035912" y="2209034"/>
            <a:ext cx="2524375" cy="26982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E47A107-F283-4749-A333-EF19935192E1}"/>
              </a:ext>
            </a:extLst>
          </p:cNvPr>
          <p:cNvSpPr txBox="1"/>
          <p:nvPr/>
        </p:nvSpPr>
        <p:spPr>
          <a:xfrm>
            <a:off x="4452829" y="1982226"/>
            <a:ext cx="147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Reveal action triggered by user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502B0B-DBE6-497E-99C0-3F125C578AAF}"/>
              </a:ext>
            </a:extLst>
          </p:cNvPr>
          <p:cNvCxnSpPr>
            <a:cxnSpLocks/>
          </p:cNvCxnSpPr>
          <p:nvPr/>
        </p:nvCxnSpPr>
        <p:spPr>
          <a:xfrm>
            <a:off x="6552913" y="2478862"/>
            <a:ext cx="0" cy="127207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80128AD-DFBC-4E97-9E65-6B5424092FC1}"/>
              </a:ext>
            </a:extLst>
          </p:cNvPr>
          <p:cNvSpPr/>
          <p:nvPr/>
        </p:nvSpPr>
        <p:spPr>
          <a:xfrm>
            <a:off x="368710" y="848029"/>
            <a:ext cx="11149780" cy="5286071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DECD51-2E0E-4B93-BECF-D777D2D84A70}"/>
              </a:ext>
            </a:extLst>
          </p:cNvPr>
          <p:cNvGrpSpPr/>
          <p:nvPr/>
        </p:nvGrpSpPr>
        <p:grpSpPr>
          <a:xfrm>
            <a:off x="4618128" y="5115733"/>
            <a:ext cx="2162002" cy="730457"/>
            <a:chOff x="4618128" y="5115733"/>
            <a:chExt cx="2162002" cy="73045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734570C-3854-4657-A766-B5383F991DD3}"/>
                </a:ext>
              </a:extLst>
            </p:cNvPr>
            <p:cNvCxnSpPr>
              <a:cxnSpLocks/>
            </p:cNvCxnSpPr>
            <p:nvPr/>
          </p:nvCxnSpPr>
          <p:spPr>
            <a:xfrm>
              <a:off x="4719638" y="5429839"/>
              <a:ext cx="1975649" cy="0"/>
            </a:xfrm>
            <a:prstGeom prst="straightConnector1">
              <a:avLst/>
            </a:prstGeom>
            <a:ln w="12700" cap="sq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8F8C3F-39B5-4D4C-B171-3729525CE372}"/>
                </a:ext>
              </a:extLst>
            </p:cNvPr>
            <p:cNvSpPr txBox="1"/>
            <p:nvPr/>
          </p:nvSpPr>
          <p:spPr>
            <a:xfrm>
              <a:off x="4639993" y="5115733"/>
              <a:ext cx="21182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Updated assets move to server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5D7C63B-4668-4593-9E1B-9D44BD5CF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4864" y="5846190"/>
              <a:ext cx="2030423" cy="0"/>
            </a:xfrm>
            <a:prstGeom prst="straightConnector1">
              <a:avLst/>
            </a:prstGeom>
            <a:ln w="12700" cap="sq"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6F3C91A-3D55-4566-AE73-ECC4651123A2}"/>
                </a:ext>
              </a:extLst>
            </p:cNvPr>
            <p:cNvSpPr txBox="1"/>
            <p:nvPr/>
          </p:nvSpPr>
          <p:spPr>
            <a:xfrm>
              <a:off x="4618128" y="5504053"/>
              <a:ext cx="21620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Assets downloaded from server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BB4C5F1E-1C80-4631-AC6E-68D4E6DD8CAE}"/>
              </a:ext>
            </a:extLst>
          </p:cNvPr>
          <p:cNvSpPr/>
          <p:nvPr/>
        </p:nvSpPr>
        <p:spPr>
          <a:xfrm>
            <a:off x="9702201" y="5534818"/>
            <a:ext cx="150061" cy="119063"/>
          </a:xfrm>
          <a:prstGeom prst="rect">
            <a:avLst/>
          </a:prstGeom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 anchorCtr="0"/>
          <a:lstStyle/>
          <a:p>
            <a:pPr algn="ctr"/>
            <a:endParaRPr lang="en-US" sz="15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2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131</Words>
  <Application>Microsoft Office PowerPoint</Application>
  <PresentationFormat>Widescreen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Gupta .</dc:creator>
  <cp:lastModifiedBy>Ashish Gupta .</cp:lastModifiedBy>
  <cp:revision>199</cp:revision>
  <dcterms:created xsi:type="dcterms:W3CDTF">2019-08-29T12:34:22Z</dcterms:created>
  <dcterms:modified xsi:type="dcterms:W3CDTF">2019-10-31T12:57:20Z</dcterms:modified>
</cp:coreProperties>
</file>