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>
        <p:scale>
          <a:sx n="150" d="100"/>
          <a:sy n="150" d="100"/>
        </p:scale>
        <p:origin x="28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F24-E1DE-1ABC-6054-33012A70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8486-DF86-C1A0-BA09-301BA463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C655-15FA-D197-6768-2D39F084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BAF7-EC72-7828-4EB8-09CC6759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DA3D-644C-AA3F-7D77-8EED836D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DE32-66FB-DFEA-F297-4725EB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EC4D-7F04-03F1-4EC9-113DE606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7FD8-BF5A-1428-5DFD-C51AA2E8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0DE1-6ECA-7217-376B-77BD256B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F443-15D8-2837-20BA-4D894CAC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95A1D-D748-E0B0-81C2-143D80223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12273-951A-D192-6221-E5C2DC76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0650-6F60-438D-6E11-A7ED4B6E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6167-7854-0CCE-A7E6-569707F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8827-55B0-4C6E-1DD7-D37A033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982E-F6F7-8B5A-CD83-659BB8F8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B485-B10C-D491-FCB7-97D00E1C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2EDA-B376-3E23-51CC-CC0FCBA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D74F-F8F7-E057-543E-46EF9C96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F189-039D-EED4-1B38-63F2A236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A543-6D05-B58C-42D0-AA6266D1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22A1-07AE-4F76-9103-F0A4A3DC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03DF-C96F-E352-9DBA-B3363FF5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0ACC-CDB8-64E3-7EAD-B698D673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3520-14DF-07E9-E303-FC862E95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A25E-14C5-4B73-F5A4-30C0B64A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0EA4-F652-FDE2-ACDF-77C573AB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BD73-C4FE-E940-E8BA-3C71A954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8DBB8-22E7-3573-BA91-3876E7E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5D23-8B7F-3A50-78CE-6BD3F6B7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6E39-50A7-A37B-555E-65FD0627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AE2-0F19-40FA-D316-9D0DB10D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34CA-CBAD-B233-E7D1-FD106534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A74DB-66B6-77EA-739E-3DA4A9A2D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BB730-C2C7-6304-043B-6574928DB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E565-794E-3B95-1767-34BD5DDF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8ED00-5968-A845-FB7F-A02D9157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2A5D1-F1F7-944F-884D-54AF42A0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3662-2E59-B562-9FBC-728A53C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3C41-8A9B-7E73-BFAC-9B60DA7D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3BBC-EEC7-42FD-7911-932F3892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BC3B-744A-B60F-C2EE-D48E8BB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F7D3D-64EA-44C2-CE7C-A781C288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F063E-050A-577F-50EA-959E56C5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CD5A0-2E4C-11E0-406C-DD9E676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CEB57-E3B3-BD9A-593A-9D11E39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6F43-FAA3-7FBA-AF59-2972EF86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55FE-AA3E-F470-D1E3-47B0308A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35F4C-C69F-99BE-FEE6-0C5970A1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967B-19C1-31B5-45C5-E087A39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8662-F21B-480F-32E3-C1E259F6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1693-729E-6385-D407-544B4B37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1171-A4C8-AFAA-D854-CC6AD53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8FE65-FBFE-0D16-35BE-4F128DCEF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2A0A-C6B4-0F46-B07F-8AB1DDD3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DCAB-5AD1-13D7-98BD-BD46394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44A48-9EB1-481C-5C6B-66BAB95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44D4-F3B5-5A98-2952-BE107811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BB299-92D2-F1AF-64C2-5A7DCCDD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A819-494A-FC9F-3DAC-A6EF2052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B692-BF26-A04F-090D-2151C559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A97-0A8A-4E91-8717-4ADE5E71FF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F783-DFF9-1038-23E2-F722A2BFD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5AC0-9D0C-6314-75C1-B7D77B4F4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D090-1436-4660-9123-6EC39610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967A0E-1FF0-A591-5F6C-1FA3D305D8C4}"/>
              </a:ext>
            </a:extLst>
          </p:cNvPr>
          <p:cNvGrpSpPr/>
          <p:nvPr/>
        </p:nvGrpSpPr>
        <p:grpSpPr>
          <a:xfrm>
            <a:off x="2473960" y="1981200"/>
            <a:ext cx="6670183" cy="2343082"/>
            <a:chOff x="4378817" y="1152052"/>
            <a:chExt cx="6670183" cy="234308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F0FE630-CBF8-D273-4E62-86D6D83ECD7E}"/>
                </a:ext>
              </a:extLst>
            </p:cNvPr>
            <p:cNvSpPr/>
            <p:nvPr/>
          </p:nvSpPr>
          <p:spPr>
            <a:xfrm>
              <a:off x="4378817" y="1152052"/>
              <a:ext cx="243982" cy="341894"/>
            </a:xfrm>
            <a:custGeom>
              <a:avLst/>
              <a:gdLst>
                <a:gd name="connsiteX0" fmla="*/ 0 w 2032000"/>
                <a:gd name="connsiteY0" fmla="*/ 0 h 1188000"/>
                <a:gd name="connsiteX1" fmla="*/ 2032000 w 2032000"/>
                <a:gd name="connsiteY1" fmla="*/ 0 h 1188000"/>
                <a:gd name="connsiteX2" fmla="*/ 2032000 w 2032000"/>
                <a:gd name="connsiteY2" fmla="*/ 1188000 h 1188000"/>
                <a:gd name="connsiteX3" fmla="*/ 0 w 2032000"/>
                <a:gd name="connsiteY3" fmla="*/ 1188000 h 1188000"/>
                <a:gd name="connsiteX4" fmla="*/ 0 w 2032000"/>
                <a:gd name="connsiteY4" fmla="*/ 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8000">
                  <a:moveTo>
                    <a:pt x="0" y="0"/>
                  </a:moveTo>
                  <a:lnTo>
                    <a:pt x="2032000" y="0"/>
                  </a:lnTo>
                  <a:lnTo>
                    <a:pt x="2032000" y="1188000"/>
                  </a:lnTo>
                  <a:lnTo>
                    <a:pt x="0" y="118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5344" tIns="30480" rIns="85344" bIns="3048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4AB87-6BE5-2B5B-1FEA-8EF25C3B1F63}"/>
                </a:ext>
              </a:extLst>
            </p:cNvPr>
            <p:cNvSpPr/>
            <p:nvPr/>
          </p:nvSpPr>
          <p:spPr>
            <a:xfrm>
              <a:off x="4632959" y="1152052"/>
              <a:ext cx="5527040" cy="341894"/>
            </a:xfrm>
            <a:custGeom>
              <a:avLst/>
              <a:gdLst>
                <a:gd name="connsiteX0" fmla="*/ 0 w 5527040"/>
                <a:gd name="connsiteY0" fmla="*/ 0 h 341894"/>
                <a:gd name="connsiteX1" fmla="*/ 5527040 w 5527040"/>
                <a:gd name="connsiteY1" fmla="*/ 0 h 341894"/>
                <a:gd name="connsiteX2" fmla="*/ 5527040 w 5527040"/>
                <a:gd name="connsiteY2" fmla="*/ 341894 h 341894"/>
                <a:gd name="connsiteX3" fmla="*/ 0 w 5527040"/>
                <a:gd name="connsiteY3" fmla="*/ 341894 h 341894"/>
                <a:gd name="connsiteX4" fmla="*/ 0 w 5527040"/>
                <a:gd name="connsiteY4" fmla="*/ 0 h 34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341894">
                  <a:moveTo>
                    <a:pt x="0" y="0"/>
                  </a:moveTo>
                  <a:lnTo>
                    <a:pt x="5527040" y="0"/>
                  </a:lnTo>
                  <a:lnTo>
                    <a:pt x="5527040" y="341894"/>
                  </a:lnTo>
                  <a:lnTo>
                    <a:pt x="0" y="341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200" kern="1200" dirty="0"/>
                <a:t>Create an AEM Archetype based project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68F675-E0D9-75BA-DA2E-2218ADEC4EC0}"/>
                </a:ext>
              </a:extLst>
            </p:cNvPr>
            <p:cNvSpPr/>
            <p:nvPr/>
          </p:nvSpPr>
          <p:spPr>
            <a:xfrm>
              <a:off x="4582017" y="1676400"/>
              <a:ext cx="243983" cy="341490"/>
            </a:xfrm>
            <a:custGeom>
              <a:avLst/>
              <a:gdLst>
                <a:gd name="connsiteX0" fmla="*/ 0 w 2032000"/>
                <a:gd name="connsiteY0" fmla="*/ 0 h 1188000"/>
                <a:gd name="connsiteX1" fmla="*/ 2032000 w 2032000"/>
                <a:gd name="connsiteY1" fmla="*/ 0 h 1188000"/>
                <a:gd name="connsiteX2" fmla="*/ 2032000 w 2032000"/>
                <a:gd name="connsiteY2" fmla="*/ 1188000 h 1188000"/>
                <a:gd name="connsiteX3" fmla="*/ 0 w 2032000"/>
                <a:gd name="connsiteY3" fmla="*/ 1188000 h 1188000"/>
                <a:gd name="connsiteX4" fmla="*/ 0 w 2032000"/>
                <a:gd name="connsiteY4" fmla="*/ 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8000">
                  <a:moveTo>
                    <a:pt x="0" y="0"/>
                  </a:moveTo>
                  <a:lnTo>
                    <a:pt x="2032000" y="0"/>
                  </a:lnTo>
                  <a:lnTo>
                    <a:pt x="2032000" y="1188000"/>
                  </a:lnTo>
                  <a:lnTo>
                    <a:pt x="0" y="118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5344" tIns="30480" rIns="85344" bIns="3048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1A5EC-00D9-54B6-F997-88DAF78B1ACD}"/>
                </a:ext>
              </a:extLst>
            </p:cNvPr>
            <p:cNvSpPr/>
            <p:nvPr/>
          </p:nvSpPr>
          <p:spPr>
            <a:xfrm>
              <a:off x="4836160" y="1674058"/>
              <a:ext cx="5527040" cy="341490"/>
            </a:xfrm>
            <a:custGeom>
              <a:avLst/>
              <a:gdLst>
                <a:gd name="connsiteX0" fmla="*/ 0 w 5527040"/>
                <a:gd name="connsiteY0" fmla="*/ 0 h 341490"/>
                <a:gd name="connsiteX1" fmla="*/ 5527040 w 5527040"/>
                <a:gd name="connsiteY1" fmla="*/ 0 h 341490"/>
                <a:gd name="connsiteX2" fmla="*/ 5527040 w 5527040"/>
                <a:gd name="connsiteY2" fmla="*/ 341490 h 341490"/>
                <a:gd name="connsiteX3" fmla="*/ 0 w 5527040"/>
                <a:gd name="connsiteY3" fmla="*/ 341490 h 341490"/>
                <a:gd name="connsiteX4" fmla="*/ 0 w 5527040"/>
                <a:gd name="connsiteY4" fmla="*/ 0 h 34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341490">
                  <a:moveTo>
                    <a:pt x="0" y="0"/>
                  </a:moveTo>
                  <a:lnTo>
                    <a:pt x="5527040" y="0"/>
                  </a:lnTo>
                  <a:lnTo>
                    <a:pt x="5527040" y="341490"/>
                  </a:lnTo>
                  <a:lnTo>
                    <a:pt x="0" y="3414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200" kern="1200" dirty="0"/>
                <a:t>Create JSON representation of Headless Adaptive Form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F1858B-7020-EB6A-32BF-C51604FBA7AA}"/>
                </a:ext>
              </a:extLst>
            </p:cNvPr>
            <p:cNvSpPr/>
            <p:nvPr/>
          </p:nvSpPr>
          <p:spPr>
            <a:xfrm>
              <a:off x="5038459" y="2672985"/>
              <a:ext cx="246888" cy="332344"/>
            </a:xfrm>
            <a:custGeom>
              <a:avLst/>
              <a:gdLst>
                <a:gd name="connsiteX0" fmla="*/ 0 w 2032000"/>
                <a:gd name="connsiteY0" fmla="*/ 0 h 1188000"/>
                <a:gd name="connsiteX1" fmla="*/ 2032000 w 2032000"/>
                <a:gd name="connsiteY1" fmla="*/ 0 h 1188000"/>
                <a:gd name="connsiteX2" fmla="*/ 2032000 w 2032000"/>
                <a:gd name="connsiteY2" fmla="*/ 1188000 h 1188000"/>
                <a:gd name="connsiteX3" fmla="*/ 0 w 2032000"/>
                <a:gd name="connsiteY3" fmla="*/ 1188000 h 1188000"/>
                <a:gd name="connsiteX4" fmla="*/ 0 w 2032000"/>
                <a:gd name="connsiteY4" fmla="*/ 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8000">
                  <a:moveTo>
                    <a:pt x="0" y="0"/>
                  </a:moveTo>
                  <a:lnTo>
                    <a:pt x="2032000" y="0"/>
                  </a:lnTo>
                  <a:lnTo>
                    <a:pt x="2032000" y="1188000"/>
                  </a:lnTo>
                  <a:lnTo>
                    <a:pt x="0" y="118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5344" tIns="30480" rIns="85344" bIns="3048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4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2CCA32-7AAE-3F1B-ADA2-5D4F3D97660A}"/>
                </a:ext>
              </a:extLst>
            </p:cNvPr>
            <p:cNvSpPr/>
            <p:nvPr/>
          </p:nvSpPr>
          <p:spPr>
            <a:xfrm>
              <a:off x="5293360" y="2667000"/>
              <a:ext cx="5527040" cy="338328"/>
            </a:xfrm>
            <a:custGeom>
              <a:avLst/>
              <a:gdLst>
                <a:gd name="connsiteX0" fmla="*/ 0 w 5527040"/>
                <a:gd name="connsiteY0" fmla="*/ 0 h 392598"/>
                <a:gd name="connsiteX1" fmla="*/ 5527040 w 5527040"/>
                <a:gd name="connsiteY1" fmla="*/ 0 h 392598"/>
                <a:gd name="connsiteX2" fmla="*/ 5527040 w 5527040"/>
                <a:gd name="connsiteY2" fmla="*/ 392598 h 392598"/>
                <a:gd name="connsiteX3" fmla="*/ 0 w 5527040"/>
                <a:gd name="connsiteY3" fmla="*/ 392598 h 392598"/>
                <a:gd name="connsiteX4" fmla="*/ 0 w 5527040"/>
                <a:gd name="connsiteY4" fmla="*/ 0 h 39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392598">
                  <a:moveTo>
                    <a:pt x="0" y="0"/>
                  </a:moveTo>
                  <a:lnTo>
                    <a:pt x="5527040" y="0"/>
                  </a:lnTo>
                  <a:lnTo>
                    <a:pt x="5527040" y="392598"/>
                  </a:lnTo>
                  <a:lnTo>
                    <a:pt x="0" y="3925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200" kern="1200" dirty="0"/>
                <a:t>Deploy the project to a local development environment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D98E46-F34C-F4D6-EC3A-57B3A5ABB853}"/>
                </a:ext>
              </a:extLst>
            </p:cNvPr>
            <p:cNvSpPr/>
            <p:nvPr/>
          </p:nvSpPr>
          <p:spPr>
            <a:xfrm>
              <a:off x="5270678" y="3156806"/>
              <a:ext cx="246888" cy="338328"/>
            </a:xfrm>
            <a:custGeom>
              <a:avLst/>
              <a:gdLst>
                <a:gd name="connsiteX0" fmla="*/ 0 w 2032000"/>
                <a:gd name="connsiteY0" fmla="*/ 0 h 1188000"/>
                <a:gd name="connsiteX1" fmla="*/ 2032000 w 2032000"/>
                <a:gd name="connsiteY1" fmla="*/ 0 h 1188000"/>
                <a:gd name="connsiteX2" fmla="*/ 2032000 w 2032000"/>
                <a:gd name="connsiteY2" fmla="*/ 1188000 h 1188000"/>
                <a:gd name="connsiteX3" fmla="*/ 0 w 2032000"/>
                <a:gd name="connsiteY3" fmla="*/ 1188000 h 1188000"/>
                <a:gd name="connsiteX4" fmla="*/ 0 w 2032000"/>
                <a:gd name="connsiteY4" fmla="*/ 0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8000">
                  <a:moveTo>
                    <a:pt x="0" y="0"/>
                  </a:moveTo>
                  <a:lnTo>
                    <a:pt x="2032000" y="0"/>
                  </a:lnTo>
                  <a:lnTo>
                    <a:pt x="2032000" y="1188000"/>
                  </a:lnTo>
                  <a:lnTo>
                    <a:pt x="0" y="118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5344" tIns="30480" rIns="85344" bIns="3048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5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BEC859-6DDB-13FF-A7EF-AE2688DCC744}"/>
                </a:ext>
              </a:extLst>
            </p:cNvPr>
            <p:cNvSpPr/>
            <p:nvPr/>
          </p:nvSpPr>
          <p:spPr>
            <a:xfrm>
              <a:off x="5521960" y="3156806"/>
              <a:ext cx="5527040" cy="338328"/>
            </a:xfrm>
            <a:custGeom>
              <a:avLst/>
              <a:gdLst>
                <a:gd name="connsiteX0" fmla="*/ 0 w 5527040"/>
                <a:gd name="connsiteY0" fmla="*/ 0 h 314926"/>
                <a:gd name="connsiteX1" fmla="*/ 5527040 w 5527040"/>
                <a:gd name="connsiteY1" fmla="*/ 0 h 314926"/>
                <a:gd name="connsiteX2" fmla="*/ 5527040 w 5527040"/>
                <a:gd name="connsiteY2" fmla="*/ 314926 h 314926"/>
                <a:gd name="connsiteX3" fmla="*/ 0 w 5527040"/>
                <a:gd name="connsiteY3" fmla="*/ 314926 h 314926"/>
                <a:gd name="connsiteX4" fmla="*/ 0 w 5527040"/>
                <a:gd name="connsiteY4" fmla="*/ 0 h 31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040" h="314926">
                  <a:moveTo>
                    <a:pt x="0" y="0"/>
                  </a:moveTo>
                  <a:lnTo>
                    <a:pt x="5527040" y="0"/>
                  </a:lnTo>
                  <a:lnTo>
                    <a:pt x="5527040" y="314926"/>
                  </a:lnTo>
                  <a:lnTo>
                    <a:pt x="0" y="3149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200" kern="1200" dirty="0"/>
                <a:t>Use the Blank with core components template to create the Adaptive Form 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FA79B1-FB13-1D47-6A55-C8DDDF3A4FCC}"/>
              </a:ext>
            </a:extLst>
          </p:cNvPr>
          <p:cNvSpPr/>
          <p:nvPr/>
        </p:nvSpPr>
        <p:spPr>
          <a:xfrm>
            <a:off x="2905002" y="3021388"/>
            <a:ext cx="246888" cy="329267"/>
          </a:xfrm>
          <a:custGeom>
            <a:avLst/>
            <a:gdLst>
              <a:gd name="connsiteX0" fmla="*/ 0 w 2032000"/>
              <a:gd name="connsiteY0" fmla="*/ 0 h 1188000"/>
              <a:gd name="connsiteX1" fmla="*/ 2032000 w 2032000"/>
              <a:gd name="connsiteY1" fmla="*/ 0 h 1188000"/>
              <a:gd name="connsiteX2" fmla="*/ 2032000 w 2032000"/>
              <a:gd name="connsiteY2" fmla="*/ 1188000 h 1188000"/>
              <a:gd name="connsiteX3" fmla="*/ 0 w 2032000"/>
              <a:gd name="connsiteY3" fmla="*/ 1188000 h 1188000"/>
              <a:gd name="connsiteX4" fmla="*/ 0 w 2032000"/>
              <a:gd name="connsiteY4" fmla="*/ 0 h 1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188000">
                <a:moveTo>
                  <a:pt x="0" y="0"/>
                </a:moveTo>
                <a:lnTo>
                  <a:pt x="2032000" y="0"/>
                </a:lnTo>
                <a:lnTo>
                  <a:pt x="2032000" y="1188000"/>
                </a:lnTo>
                <a:lnTo>
                  <a:pt x="0" y="11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85344" tIns="30480" rIns="85344" bIns="30480" numCol="1" spcCol="1270" anchor="ctr" anchorCtr="0">
            <a:noAutofit/>
          </a:bodyPr>
          <a:lstStyle/>
          <a:p>
            <a:pPr marL="0" lvl="0" indent="0" algn="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DBC35E-CF7B-BBB7-BB9F-8C89BC657A75}"/>
              </a:ext>
            </a:extLst>
          </p:cNvPr>
          <p:cNvSpPr/>
          <p:nvPr/>
        </p:nvSpPr>
        <p:spPr>
          <a:xfrm>
            <a:off x="3159903" y="3012327"/>
            <a:ext cx="5527040" cy="338328"/>
          </a:xfrm>
          <a:custGeom>
            <a:avLst/>
            <a:gdLst>
              <a:gd name="connsiteX0" fmla="*/ 0 w 5527040"/>
              <a:gd name="connsiteY0" fmla="*/ 0 h 392598"/>
              <a:gd name="connsiteX1" fmla="*/ 5527040 w 5527040"/>
              <a:gd name="connsiteY1" fmla="*/ 0 h 392598"/>
              <a:gd name="connsiteX2" fmla="*/ 5527040 w 5527040"/>
              <a:gd name="connsiteY2" fmla="*/ 392598 h 392598"/>
              <a:gd name="connsiteX3" fmla="*/ 0 w 5527040"/>
              <a:gd name="connsiteY3" fmla="*/ 392598 h 392598"/>
              <a:gd name="connsiteX4" fmla="*/ 0 w 5527040"/>
              <a:gd name="connsiteY4" fmla="*/ 0 h 39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7040" h="392598">
                <a:moveTo>
                  <a:pt x="0" y="0"/>
                </a:moveTo>
                <a:lnTo>
                  <a:pt x="5527040" y="0"/>
                </a:lnTo>
                <a:lnTo>
                  <a:pt x="5527040" y="392598"/>
                </a:lnTo>
                <a:lnTo>
                  <a:pt x="0" y="392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200" kern="1200" dirty="0"/>
              <a:t>Add JSON representation to your AEM Archetype based project 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F6931F-3572-4399-FD52-06B5788A7B19}"/>
              </a:ext>
            </a:extLst>
          </p:cNvPr>
          <p:cNvSpPr/>
          <p:nvPr/>
        </p:nvSpPr>
        <p:spPr>
          <a:xfrm>
            <a:off x="3518078" y="4419600"/>
            <a:ext cx="246888" cy="338328"/>
          </a:xfrm>
          <a:custGeom>
            <a:avLst/>
            <a:gdLst>
              <a:gd name="connsiteX0" fmla="*/ 0 w 2032000"/>
              <a:gd name="connsiteY0" fmla="*/ 0 h 1188000"/>
              <a:gd name="connsiteX1" fmla="*/ 2032000 w 2032000"/>
              <a:gd name="connsiteY1" fmla="*/ 0 h 1188000"/>
              <a:gd name="connsiteX2" fmla="*/ 2032000 w 2032000"/>
              <a:gd name="connsiteY2" fmla="*/ 1188000 h 1188000"/>
              <a:gd name="connsiteX3" fmla="*/ 0 w 2032000"/>
              <a:gd name="connsiteY3" fmla="*/ 1188000 h 1188000"/>
              <a:gd name="connsiteX4" fmla="*/ 0 w 2032000"/>
              <a:gd name="connsiteY4" fmla="*/ 0 h 1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188000">
                <a:moveTo>
                  <a:pt x="0" y="0"/>
                </a:moveTo>
                <a:lnTo>
                  <a:pt x="2032000" y="0"/>
                </a:lnTo>
                <a:lnTo>
                  <a:pt x="2032000" y="1188000"/>
                </a:lnTo>
                <a:lnTo>
                  <a:pt x="0" y="118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85344" tIns="30480" rIns="85344" bIns="30480" numCol="1" spcCol="1270" anchor="ctr" anchorCtr="0">
            <a:noAutofit/>
          </a:bodyPr>
          <a:lstStyle/>
          <a:p>
            <a:pPr marL="0" lvl="0" indent="0" algn="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6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AB9313-9616-5D57-5A95-AE4873FD241C}"/>
              </a:ext>
            </a:extLst>
          </p:cNvPr>
          <p:cNvSpPr/>
          <p:nvPr/>
        </p:nvSpPr>
        <p:spPr>
          <a:xfrm>
            <a:off x="3769360" y="4419600"/>
            <a:ext cx="5527040" cy="338328"/>
          </a:xfrm>
          <a:custGeom>
            <a:avLst/>
            <a:gdLst>
              <a:gd name="connsiteX0" fmla="*/ 0 w 5527040"/>
              <a:gd name="connsiteY0" fmla="*/ 0 h 314926"/>
              <a:gd name="connsiteX1" fmla="*/ 5527040 w 5527040"/>
              <a:gd name="connsiteY1" fmla="*/ 0 h 314926"/>
              <a:gd name="connsiteX2" fmla="*/ 5527040 w 5527040"/>
              <a:gd name="connsiteY2" fmla="*/ 314926 h 314926"/>
              <a:gd name="connsiteX3" fmla="*/ 0 w 5527040"/>
              <a:gd name="connsiteY3" fmla="*/ 314926 h 314926"/>
              <a:gd name="connsiteX4" fmla="*/ 0 w 5527040"/>
              <a:gd name="connsiteY4" fmla="*/ 0 h 31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7040" h="314926">
                <a:moveTo>
                  <a:pt x="0" y="0"/>
                </a:moveTo>
                <a:lnTo>
                  <a:pt x="5527040" y="0"/>
                </a:lnTo>
                <a:lnTo>
                  <a:pt x="5527040" y="314926"/>
                </a:lnTo>
                <a:lnTo>
                  <a:pt x="0" y="3149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200" kern="1200" dirty="0"/>
              <a:t>Configure the Adaptive Form to use JSON representation uploaded in previous step</a:t>
            </a:r>
          </a:p>
        </p:txBody>
      </p:sp>
    </p:spTree>
    <p:extLst>
      <p:ext uri="{BB962C8B-B14F-4D97-AF65-F5344CB8AC3E}">
        <p14:creationId xmlns:p14="http://schemas.microsoft.com/office/powerpoint/2010/main" val="73335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21498C6BC5F479264DE11AB3D4E35" ma:contentTypeVersion="14" ma:contentTypeDescription="Create a new document." ma:contentTypeScope="" ma:versionID="201e52e5950e442d80d7b918626c1544">
  <xsd:schema xmlns:xsd="http://www.w3.org/2001/XMLSchema" xmlns:xs="http://www.w3.org/2001/XMLSchema" xmlns:p="http://schemas.microsoft.com/office/2006/metadata/properties" xmlns:ns3="8c0f37cb-2f8c-4e0b-acfa-454189466da1" xmlns:ns4="51426725-9505-43c8-9039-bf8795c65071" targetNamespace="http://schemas.microsoft.com/office/2006/metadata/properties" ma:root="true" ma:fieldsID="dec2ac1601a7839854ce931bfeeff2b2" ns3:_="" ns4:_="">
    <xsd:import namespace="8c0f37cb-2f8c-4e0b-acfa-454189466da1"/>
    <xsd:import namespace="51426725-9505-43c8-9039-bf8795c650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f37cb-2f8c-4e0b-acfa-454189466d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26725-9505-43c8-9039-bf8795c65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90BAEC-121E-4543-8D05-035CB05AFC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69D30E-F823-43F9-B043-640CC56070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f37cb-2f8c-4e0b-acfa-454189466da1"/>
    <ds:schemaRef ds:uri="51426725-9505-43c8-9039-bf8795c65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062B21-F0DC-4A71-ADE9-94ED7CA11192}">
  <ds:schemaRefs>
    <ds:schemaRef ds:uri="http://schemas.microsoft.com/office/infopath/2007/PartnerControls"/>
    <ds:schemaRef ds:uri="51426725-9505-43c8-9039-bf8795c65071"/>
    <ds:schemaRef ds:uri="http://purl.org/dc/elements/1.1/"/>
    <ds:schemaRef ds:uri="http://schemas.microsoft.com/office/2006/metadata/properties"/>
    <ds:schemaRef ds:uri="8c0f37cb-2f8c-4e0b-acfa-454189466da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Khushwant Singh</dc:creator>
  <cp:lastModifiedBy>Khushwant Singh</cp:lastModifiedBy>
  <cp:revision>2</cp:revision>
  <dcterms:created xsi:type="dcterms:W3CDTF">2022-07-06T09:08:07Z</dcterms:created>
  <dcterms:modified xsi:type="dcterms:W3CDTF">2022-07-28T11:06:41Z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0x0101007C821498C6BC5F479264DE11AB3D4E35</vt:lpwstr>
  </property>
</Properties>
</file>