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5B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ED3C2A-BB4D-9A4C-90E7-22460712F55D}" v="56" dt="2024-09-16T18:05:59.7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984"/>
    <p:restoredTop sz="96327"/>
  </p:normalViewPr>
  <p:slideViewPr>
    <p:cSldViewPr snapToGrid="0">
      <p:cViewPr varScale="1">
        <p:scale>
          <a:sx n="120" d="100"/>
          <a:sy n="120" d="100"/>
        </p:scale>
        <p:origin x="20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e Lemaitre" userId="b5d8dd46-9593-488b-8bd1-292ec728be92" providerId="ADAL" clId="{71ED3C2A-BB4D-9A4C-90E7-22460712F55D}"/>
    <pc:docChg chg="undo custSel modSld">
      <pc:chgData name="Marie Lemaitre" userId="b5d8dd46-9593-488b-8bd1-292ec728be92" providerId="ADAL" clId="{71ED3C2A-BB4D-9A4C-90E7-22460712F55D}" dt="2024-09-16T18:06:03.041" v="736"/>
      <pc:docMkLst>
        <pc:docMk/>
      </pc:docMkLst>
      <pc:sldChg chg="addSp delSp modSp mod">
        <pc:chgData name="Marie Lemaitre" userId="b5d8dd46-9593-488b-8bd1-292ec728be92" providerId="ADAL" clId="{71ED3C2A-BB4D-9A4C-90E7-22460712F55D}" dt="2024-09-16T18:06:03.041" v="736"/>
        <pc:sldMkLst>
          <pc:docMk/>
          <pc:sldMk cId="3141439354" sldId="258"/>
        </pc:sldMkLst>
        <pc:spChg chg="mod">
          <ac:chgData name="Marie Lemaitre" userId="b5d8dd46-9593-488b-8bd1-292ec728be92" providerId="ADAL" clId="{71ED3C2A-BB4D-9A4C-90E7-22460712F55D}" dt="2024-09-16T18:00:33.744" v="533" actId="1076"/>
          <ac:spMkLst>
            <pc:docMk/>
            <pc:sldMk cId="3141439354" sldId="258"/>
            <ac:spMk id="2" creationId="{7C3310BC-E8A2-3A7D-84CB-33AA48B70B76}"/>
          </ac:spMkLst>
        </pc:spChg>
        <pc:spChg chg="add mod">
          <ac:chgData name="Marie Lemaitre" userId="b5d8dd46-9593-488b-8bd1-292ec728be92" providerId="ADAL" clId="{71ED3C2A-BB4D-9A4C-90E7-22460712F55D}" dt="2024-09-16T18:02:36.752" v="636" actId="1076"/>
          <ac:spMkLst>
            <pc:docMk/>
            <pc:sldMk cId="3141439354" sldId="258"/>
            <ac:spMk id="3" creationId="{05BA15B9-7812-6BAB-C183-52D0E1E9580F}"/>
          </ac:spMkLst>
        </pc:spChg>
        <pc:spChg chg="add mod">
          <ac:chgData name="Marie Lemaitre" userId="b5d8dd46-9593-488b-8bd1-292ec728be92" providerId="ADAL" clId="{71ED3C2A-BB4D-9A4C-90E7-22460712F55D}" dt="2024-09-16T18:05:18.132" v="723" actId="1037"/>
          <ac:spMkLst>
            <pc:docMk/>
            <pc:sldMk cId="3141439354" sldId="258"/>
            <ac:spMk id="4" creationId="{B0F18DFD-A606-BEDB-BD4C-3C436E04A201}"/>
          </ac:spMkLst>
        </pc:spChg>
        <pc:spChg chg="mod">
          <ac:chgData name="Marie Lemaitre" userId="b5d8dd46-9593-488b-8bd1-292ec728be92" providerId="ADAL" clId="{71ED3C2A-BB4D-9A4C-90E7-22460712F55D}" dt="2024-09-16T18:05:10.097" v="705" actId="1038"/>
          <ac:spMkLst>
            <pc:docMk/>
            <pc:sldMk cId="3141439354" sldId="258"/>
            <ac:spMk id="5" creationId="{4EFC943F-FA2A-A776-375A-8B2843496047}"/>
          </ac:spMkLst>
        </pc:spChg>
        <pc:spChg chg="add del mod">
          <ac:chgData name="Marie Lemaitre" userId="b5d8dd46-9593-488b-8bd1-292ec728be92" providerId="ADAL" clId="{71ED3C2A-BB4D-9A4C-90E7-22460712F55D}" dt="2024-09-16T17:57:24.169" v="480" actId="478"/>
          <ac:spMkLst>
            <pc:docMk/>
            <pc:sldMk cId="3141439354" sldId="258"/>
            <ac:spMk id="6" creationId="{95A222E6-24D4-2354-1F1C-BDDBDDF6A421}"/>
          </ac:spMkLst>
        </pc:spChg>
        <pc:spChg chg="add del mod">
          <ac:chgData name="Marie Lemaitre" userId="b5d8dd46-9593-488b-8bd1-292ec728be92" providerId="ADAL" clId="{71ED3C2A-BB4D-9A4C-90E7-22460712F55D}" dt="2024-09-16T17:46:16.366" v="212" actId="478"/>
          <ac:spMkLst>
            <pc:docMk/>
            <pc:sldMk cId="3141439354" sldId="258"/>
            <ac:spMk id="8" creationId="{E6BDBFE3-B322-F5FE-E2EC-011B33B62F83}"/>
          </ac:spMkLst>
        </pc:spChg>
        <pc:spChg chg="add del mod">
          <ac:chgData name="Marie Lemaitre" userId="b5d8dd46-9593-488b-8bd1-292ec728be92" providerId="ADAL" clId="{71ED3C2A-BB4D-9A4C-90E7-22460712F55D}" dt="2024-09-16T17:57:10.559" v="473" actId="478"/>
          <ac:spMkLst>
            <pc:docMk/>
            <pc:sldMk cId="3141439354" sldId="258"/>
            <ac:spMk id="9" creationId="{5AF54ABA-7365-EA81-FEF2-EBACE2E34BA4}"/>
          </ac:spMkLst>
        </pc:spChg>
        <pc:spChg chg="mod">
          <ac:chgData name="Marie Lemaitre" userId="b5d8dd46-9593-488b-8bd1-292ec728be92" providerId="ADAL" clId="{71ED3C2A-BB4D-9A4C-90E7-22460712F55D}" dt="2024-09-16T18:01:16.133" v="539" actId="14100"/>
          <ac:spMkLst>
            <pc:docMk/>
            <pc:sldMk cId="3141439354" sldId="258"/>
            <ac:spMk id="10" creationId="{5F469538-AB3B-D0E3-3A4D-3947EB579ED6}"/>
          </ac:spMkLst>
        </pc:spChg>
        <pc:spChg chg="mod">
          <ac:chgData name="Marie Lemaitre" userId="b5d8dd46-9593-488b-8bd1-292ec728be92" providerId="ADAL" clId="{71ED3C2A-BB4D-9A4C-90E7-22460712F55D}" dt="2024-09-16T18:05:44.566" v="732" actId="14100"/>
          <ac:spMkLst>
            <pc:docMk/>
            <pc:sldMk cId="3141439354" sldId="258"/>
            <ac:spMk id="11" creationId="{A34CD9AB-FAC4-BA40-E5BE-E5718C4A4762}"/>
          </ac:spMkLst>
        </pc:spChg>
        <pc:spChg chg="mod">
          <ac:chgData name="Marie Lemaitre" userId="b5d8dd46-9593-488b-8bd1-292ec728be92" providerId="ADAL" clId="{71ED3C2A-BB4D-9A4C-90E7-22460712F55D}" dt="2024-09-16T18:02:43.548" v="639" actId="1076"/>
          <ac:spMkLst>
            <pc:docMk/>
            <pc:sldMk cId="3141439354" sldId="258"/>
            <ac:spMk id="12" creationId="{718E8A24-B112-7A28-DE96-D442671F0C5F}"/>
          </ac:spMkLst>
        </pc:spChg>
        <pc:spChg chg="mod">
          <ac:chgData name="Marie Lemaitre" userId="b5d8dd46-9593-488b-8bd1-292ec728be92" providerId="ADAL" clId="{71ED3C2A-BB4D-9A4C-90E7-22460712F55D}" dt="2024-09-16T18:05:19.731" v="727" actId="1037"/>
          <ac:spMkLst>
            <pc:docMk/>
            <pc:sldMk cId="3141439354" sldId="258"/>
            <ac:spMk id="13" creationId="{A90D4E02-5FDA-B757-5030-E6D5E0F659EF}"/>
          </ac:spMkLst>
        </pc:spChg>
        <pc:spChg chg="add del mod">
          <ac:chgData name="Marie Lemaitre" userId="b5d8dd46-9593-488b-8bd1-292ec728be92" providerId="ADAL" clId="{71ED3C2A-BB4D-9A4C-90E7-22460712F55D}" dt="2024-09-16T17:46:44.060" v="286" actId="478"/>
          <ac:spMkLst>
            <pc:docMk/>
            <pc:sldMk cId="3141439354" sldId="258"/>
            <ac:spMk id="15" creationId="{6CF8DF19-9AC7-3415-5DC7-71967F7C63D4}"/>
          </ac:spMkLst>
        </pc:spChg>
        <pc:spChg chg="add mod">
          <ac:chgData name="Marie Lemaitre" userId="b5d8dd46-9593-488b-8bd1-292ec728be92" providerId="ADAL" clId="{71ED3C2A-BB4D-9A4C-90E7-22460712F55D}" dt="2024-09-16T18:05:30.812" v="731" actId="1037"/>
          <ac:spMkLst>
            <pc:docMk/>
            <pc:sldMk cId="3141439354" sldId="258"/>
            <ac:spMk id="17" creationId="{45279C4D-8BEC-D871-D7EB-497676EE515F}"/>
          </ac:spMkLst>
        </pc:spChg>
        <pc:spChg chg="add del mod">
          <ac:chgData name="Marie Lemaitre" userId="b5d8dd46-9593-488b-8bd1-292ec728be92" providerId="ADAL" clId="{71ED3C2A-BB4D-9A4C-90E7-22460712F55D}" dt="2024-09-16T17:52:11.370" v="417" actId="478"/>
          <ac:spMkLst>
            <pc:docMk/>
            <pc:sldMk cId="3141439354" sldId="258"/>
            <ac:spMk id="18" creationId="{111C47D0-12D2-EF66-FE19-2B01BBFD086F}"/>
          </ac:spMkLst>
        </pc:spChg>
        <pc:spChg chg="add del mod">
          <ac:chgData name="Marie Lemaitre" userId="b5d8dd46-9593-488b-8bd1-292ec728be92" providerId="ADAL" clId="{71ED3C2A-BB4D-9A4C-90E7-22460712F55D}" dt="2024-09-16T17:55:32.673" v="452" actId="478"/>
          <ac:spMkLst>
            <pc:docMk/>
            <pc:sldMk cId="3141439354" sldId="258"/>
            <ac:spMk id="20" creationId="{897E2678-1AFA-9F7F-CAE3-5872647615EA}"/>
          </ac:spMkLst>
        </pc:spChg>
        <pc:spChg chg="add del mod">
          <ac:chgData name="Marie Lemaitre" userId="b5d8dd46-9593-488b-8bd1-292ec728be92" providerId="ADAL" clId="{71ED3C2A-BB4D-9A4C-90E7-22460712F55D}" dt="2024-09-16T17:47:52.314" v="342" actId="478"/>
          <ac:spMkLst>
            <pc:docMk/>
            <pc:sldMk cId="3141439354" sldId="258"/>
            <ac:spMk id="21" creationId="{60E1D3C2-25F7-5032-E33C-7A367576C347}"/>
          </ac:spMkLst>
        </pc:spChg>
        <pc:spChg chg="add del mod">
          <ac:chgData name="Marie Lemaitre" userId="b5d8dd46-9593-488b-8bd1-292ec728be92" providerId="ADAL" clId="{71ED3C2A-BB4D-9A4C-90E7-22460712F55D}" dt="2024-09-16T17:55:32.673" v="452" actId="478"/>
          <ac:spMkLst>
            <pc:docMk/>
            <pc:sldMk cId="3141439354" sldId="258"/>
            <ac:spMk id="22" creationId="{BD48A305-7B3E-CBC4-95DB-6FE8D15094C2}"/>
          </ac:spMkLst>
        </pc:spChg>
        <pc:spChg chg="add del mod">
          <ac:chgData name="Marie Lemaitre" userId="b5d8dd46-9593-488b-8bd1-292ec728be92" providerId="ADAL" clId="{71ED3C2A-BB4D-9A4C-90E7-22460712F55D}" dt="2024-09-16T17:56:08.120" v="457" actId="478"/>
          <ac:spMkLst>
            <pc:docMk/>
            <pc:sldMk cId="3141439354" sldId="258"/>
            <ac:spMk id="28" creationId="{BBD39533-8B7C-42F3-A23A-132F8BCD338A}"/>
          </ac:spMkLst>
        </pc:spChg>
        <pc:spChg chg="add del mod">
          <ac:chgData name="Marie Lemaitre" userId="b5d8dd46-9593-488b-8bd1-292ec728be92" providerId="ADAL" clId="{71ED3C2A-BB4D-9A4C-90E7-22460712F55D}" dt="2024-09-16T17:55:26.879" v="450" actId="478"/>
          <ac:spMkLst>
            <pc:docMk/>
            <pc:sldMk cId="3141439354" sldId="258"/>
            <ac:spMk id="29" creationId="{5AA2EED4-A23A-164D-6A5E-AE216B705C4E}"/>
          </ac:spMkLst>
        </pc:spChg>
        <pc:spChg chg="add del mod">
          <ac:chgData name="Marie Lemaitre" userId="b5d8dd46-9593-488b-8bd1-292ec728be92" providerId="ADAL" clId="{71ED3C2A-BB4D-9A4C-90E7-22460712F55D}" dt="2024-09-16T17:57:57.324" v="491" actId="478"/>
          <ac:spMkLst>
            <pc:docMk/>
            <pc:sldMk cId="3141439354" sldId="258"/>
            <ac:spMk id="30" creationId="{D938697A-843C-5107-A1E7-EC2CE76FC3B1}"/>
          </ac:spMkLst>
        </pc:spChg>
        <pc:spChg chg="add mod">
          <ac:chgData name="Marie Lemaitre" userId="b5d8dd46-9593-488b-8bd1-292ec728be92" providerId="ADAL" clId="{71ED3C2A-BB4D-9A4C-90E7-22460712F55D}" dt="2024-09-16T18:05:59.365" v="733" actId="1036"/>
          <ac:spMkLst>
            <pc:docMk/>
            <pc:sldMk cId="3141439354" sldId="258"/>
            <ac:spMk id="31" creationId="{A572B77C-A80B-BDB8-584B-B9304A0C3496}"/>
          </ac:spMkLst>
        </pc:spChg>
        <pc:spChg chg="add del mod">
          <ac:chgData name="Marie Lemaitre" userId="b5d8dd46-9593-488b-8bd1-292ec728be92" providerId="ADAL" clId="{71ED3C2A-BB4D-9A4C-90E7-22460712F55D}" dt="2024-09-16T18:01:31.063" v="542" actId="478"/>
          <ac:spMkLst>
            <pc:docMk/>
            <pc:sldMk cId="3141439354" sldId="258"/>
            <ac:spMk id="32" creationId="{207F1043-D692-254D-A52E-7EBF9C074D8C}"/>
          </ac:spMkLst>
        </pc:spChg>
        <pc:spChg chg="add del mod">
          <ac:chgData name="Marie Lemaitre" userId="b5d8dd46-9593-488b-8bd1-292ec728be92" providerId="ADAL" clId="{71ED3C2A-BB4D-9A4C-90E7-22460712F55D}" dt="2024-09-16T18:01:31.906" v="543" actId="478"/>
          <ac:spMkLst>
            <pc:docMk/>
            <pc:sldMk cId="3141439354" sldId="258"/>
            <ac:spMk id="33" creationId="{DA9B28E7-88DF-BD28-8039-72C2E85A5472}"/>
          </ac:spMkLst>
        </pc:spChg>
        <pc:spChg chg="add del">
          <ac:chgData name="Marie Lemaitre" userId="b5d8dd46-9593-488b-8bd1-292ec728be92" providerId="ADAL" clId="{71ED3C2A-BB4D-9A4C-90E7-22460712F55D}" dt="2024-09-16T17:59:41.519" v="520" actId="11529"/>
          <ac:spMkLst>
            <pc:docMk/>
            <pc:sldMk cId="3141439354" sldId="258"/>
            <ac:spMk id="34" creationId="{C968C5EB-5750-FBBA-DB10-9C0560D598C5}"/>
          </ac:spMkLst>
        </pc:spChg>
        <pc:spChg chg="add mod">
          <ac:chgData name="Marie Lemaitre" userId="b5d8dd46-9593-488b-8bd1-292ec728be92" providerId="ADAL" clId="{71ED3C2A-BB4D-9A4C-90E7-22460712F55D}" dt="2024-09-16T18:05:05.810" v="694" actId="14100"/>
          <ac:spMkLst>
            <pc:docMk/>
            <pc:sldMk cId="3141439354" sldId="258"/>
            <ac:spMk id="35" creationId="{2DF987B0-C0AB-7349-3467-46E84ACB2103}"/>
          </ac:spMkLst>
        </pc:spChg>
        <pc:spChg chg="add del mod">
          <ac:chgData name="Marie Lemaitre" userId="b5d8dd46-9593-488b-8bd1-292ec728be92" providerId="ADAL" clId="{71ED3C2A-BB4D-9A4C-90E7-22460712F55D}" dt="2024-09-16T18:03:00.141" v="643" actId="478"/>
          <ac:spMkLst>
            <pc:docMk/>
            <pc:sldMk cId="3141439354" sldId="258"/>
            <ac:spMk id="36" creationId="{1896DC17-2FC3-CCAE-076D-B5AB4E816DFF}"/>
          </ac:spMkLst>
        </pc:spChg>
        <pc:spChg chg="add mod">
          <ac:chgData name="Marie Lemaitre" userId="b5d8dd46-9593-488b-8bd1-292ec728be92" providerId="ADAL" clId="{71ED3C2A-BB4D-9A4C-90E7-22460712F55D}" dt="2024-09-16T18:04:29.066" v="674" actId="14100"/>
          <ac:spMkLst>
            <pc:docMk/>
            <pc:sldMk cId="3141439354" sldId="258"/>
            <ac:spMk id="37" creationId="{C5FA741A-84FD-6DEA-DE3E-B584542022CE}"/>
          </ac:spMkLst>
        </pc:spChg>
        <pc:spChg chg="add mod">
          <ac:chgData name="Marie Lemaitre" userId="b5d8dd46-9593-488b-8bd1-292ec728be92" providerId="ADAL" clId="{71ED3C2A-BB4D-9A4C-90E7-22460712F55D}" dt="2024-09-16T18:04:59.354" v="693" actId="14100"/>
          <ac:spMkLst>
            <pc:docMk/>
            <pc:sldMk cId="3141439354" sldId="258"/>
            <ac:spMk id="38" creationId="{C3815CB1-92EA-19C3-A662-BA5D4A08EFEE}"/>
          </ac:spMkLst>
        </pc:spChg>
        <pc:spChg chg="add mod">
          <ac:chgData name="Marie Lemaitre" userId="b5d8dd46-9593-488b-8bd1-292ec728be92" providerId="ADAL" clId="{71ED3C2A-BB4D-9A4C-90E7-22460712F55D}" dt="2024-09-16T18:04:45.477" v="690" actId="1035"/>
          <ac:spMkLst>
            <pc:docMk/>
            <pc:sldMk cId="3141439354" sldId="258"/>
            <ac:spMk id="39" creationId="{78E52735-0798-4FB2-2226-3BCDB300F392}"/>
          </ac:spMkLst>
        </pc:spChg>
        <pc:spChg chg="add del mod">
          <ac:chgData name="Marie Lemaitre" userId="b5d8dd46-9593-488b-8bd1-292ec728be92" providerId="ADAL" clId="{71ED3C2A-BB4D-9A4C-90E7-22460712F55D}" dt="2024-09-16T18:06:03.041" v="736"/>
          <ac:spMkLst>
            <pc:docMk/>
            <pc:sldMk cId="3141439354" sldId="258"/>
            <ac:spMk id="40" creationId="{26238375-6ED0-B43F-7C40-58824AB09751}"/>
          </ac:spMkLst>
        </pc:spChg>
        <pc:graphicFrameChg chg="add del modGraphic">
          <ac:chgData name="Marie Lemaitre" userId="b5d8dd46-9593-488b-8bd1-292ec728be92" providerId="ADAL" clId="{71ED3C2A-BB4D-9A4C-90E7-22460712F55D}" dt="2024-09-16T17:50:01.944" v="358" actId="1032"/>
          <ac:graphicFrameMkLst>
            <pc:docMk/>
            <pc:sldMk cId="3141439354" sldId="258"/>
            <ac:graphicFrameMk id="23" creationId="{93CAAA24-4643-1B0A-D6B5-7446B9602DC0}"/>
          </ac:graphicFrameMkLst>
        </pc:graphicFrameChg>
        <pc:graphicFrameChg chg="add del modGraphic">
          <ac:chgData name="Marie Lemaitre" userId="b5d8dd46-9593-488b-8bd1-292ec728be92" providerId="ADAL" clId="{71ED3C2A-BB4D-9A4C-90E7-22460712F55D}" dt="2024-09-16T17:50:27.792" v="360" actId="1032"/>
          <ac:graphicFrameMkLst>
            <pc:docMk/>
            <pc:sldMk cId="3141439354" sldId="258"/>
            <ac:graphicFrameMk id="24" creationId="{7A07BD9D-2516-9475-8F03-68019E5FFF13}"/>
          </ac:graphicFrameMkLst>
        </pc:graphicFrameChg>
        <pc:graphicFrameChg chg="add del mod modGraphic">
          <ac:chgData name="Marie Lemaitre" userId="b5d8dd46-9593-488b-8bd1-292ec728be92" providerId="ADAL" clId="{71ED3C2A-BB4D-9A4C-90E7-22460712F55D}" dt="2024-09-16T17:51:21.870" v="369" actId="478"/>
          <ac:graphicFrameMkLst>
            <pc:docMk/>
            <pc:sldMk cId="3141439354" sldId="258"/>
            <ac:graphicFrameMk id="25" creationId="{63973D72-4621-9FCD-0C57-734404F2C73A}"/>
          </ac:graphicFrameMkLst>
        </pc:graphicFrameChg>
        <pc:graphicFrameChg chg="add mod">
          <ac:chgData name="Marie Lemaitre" userId="b5d8dd46-9593-488b-8bd1-292ec728be92" providerId="ADAL" clId="{71ED3C2A-BB4D-9A4C-90E7-22460712F55D}" dt="2024-09-16T17:52:37.027" v="420" actId="12084"/>
          <ac:graphicFrameMkLst>
            <pc:docMk/>
            <pc:sldMk cId="3141439354" sldId="258"/>
            <ac:graphicFrameMk id="26" creationId="{F4922938-F4C4-9D38-4106-C1044CA276B1}"/>
          </ac:graphicFrameMkLst>
        </pc:graphicFrameChg>
        <pc:graphicFrameChg chg="add del mod modGraphic">
          <ac:chgData name="Marie Lemaitre" userId="b5d8dd46-9593-488b-8bd1-292ec728be92" providerId="ADAL" clId="{71ED3C2A-BB4D-9A4C-90E7-22460712F55D}" dt="2024-09-16T17:54:44.502" v="445" actId="478"/>
          <ac:graphicFrameMkLst>
            <pc:docMk/>
            <pc:sldMk cId="3141439354" sldId="258"/>
            <ac:graphicFrameMk id="27" creationId="{5D25BF67-6855-79B4-FDD9-F8813FCF4764}"/>
          </ac:graphicFrameMkLst>
        </pc:graphicFrameChg>
        <pc:picChg chg="del">
          <ac:chgData name="Marie Lemaitre" userId="b5d8dd46-9593-488b-8bd1-292ec728be92" providerId="ADAL" clId="{71ED3C2A-BB4D-9A4C-90E7-22460712F55D}" dt="2024-09-16T17:45:13.520" v="165" actId="478"/>
          <ac:picMkLst>
            <pc:docMk/>
            <pc:sldMk cId="3141439354" sldId="258"/>
            <ac:picMk id="7" creationId="{1BA50E4A-E1EA-45E4-5FF0-EA5993936663}"/>
          </ac:picMkLst>
        </pc:picChg>
        <pc:picChg chg="del">
          <ac:chgData name="Marie Lemaitre" userId="b5d8dd46-9593-488b-8bd1-292ec728be92" providerId="ADAL" clId="{71ED3C2A-BB4D-9A4C-90E7-22460712F55D}" dt="2024-09-16T17:45:13.520" v="165" actId="478"/>
          <ac:picMkLst>
            <pc:docMk/>
            <pc:sldMk cId="3141439354" sldId="258"/>
            <ac:picMk id="14" creationId="{FC38142B-58A8-A8B8-7162-8BA728DF18D6}"/>
          </ac:picMkLst>
        </pc:picChg>
        <pc:picChg chg="del">
          <ac:chgData name="Marie Lemaitre" userId="b5d8dd46-9593-488b-8bd1-292ec728be92" providerId="ADAL" clId="{71ED3C2A-BB4D-9A4C-90E7-22460712F55D}" dt="2024-09-16T17:45:13.520" v="165" actId="478"/>
          <ac:picMkLst>
            <pc:docMk/>
            <pc:sldMk cId="3141439354" sldId="258"/>
            <ac:picMk id="16" creationId="{52BCCAC6-BBD2-BFF6-252E-43E2E09160FF}"/>
          </ac:picMkLst>
        </pc:picChg>
        <pc:picChg chg="del">
          <ac:chgData name="Marie Lemaitre" userId="b5d8dd46-9593-488b-8bd1-292ec728be92" providerId="ADAL" clId="{71ED3C2A-BB4D-9A4C-90E7-22460712F55D}" dt="2024-09-16T17:45:13.520" v="165" actId="478"/>
          <ac:picMkLst>
            <pc:docMk/>
            <pc:sldMk cId="3141439354" sldId="258"/>
            <ac:picMk id="19" creationId="{8CAF99FD-FB3F-4F18-3FAC-3245081C35D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694D6-56BC-53FE-AFFB-6F83FCD63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9974D8-7304-0D79-8AF6-0788692352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5A910-2462-F7F3-0DFC-C72512A2D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FBDD-65FC-BE45-BF64-8FFEF62A4ACC}" type="datetimeFigureOut">
              <a:rPr lang="en-FR" smtClean="0"/>
              <a:t>18/09/2024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160E6-7A3C-671B-2C5D-C43FA9129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3D10F-E201-DC77-EF53-EE86A1DBC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4D33-E1E5-CA42-B905-54868EF6BE6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417312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161B3-C566-1F23-18E3-833ED922E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D4DEBA-8CDF-DA18-E294-1C0B64D38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2C630-458A-73B7-30ED-4116795A3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FBDD-65FC-BE45-BF64-8FFEF62A4ACC}" type="datetimeFigureOut">
              <a:rPr lang="en-FR" smtClean="0"/>
              <a:t>18/09/2024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C45BA-173D-5B86-D08D-63CA8230C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138AC-71DC-219A-FD13-1CEB86E6D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4D33-E1E5-CA42-B905-54868EF6BE6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962523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E59676-6901-7006-5C9C-3C6260818C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9FD290-F735-844E-5BFB-1BC0FBC356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5C587-2CFB-023F-449C-830DBB2E2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FBDD-65FC-BE45-BF64-8FFEF62A4ACC}" type="datetimeFigureOut">
              <a:rPr lang="en-FR" smtClean="0"/>
              <a:t>18/09/2024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EA7C5-0838-A8D2-087F-F000DE90D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B9CF2-C8E7-D179-1738-101D945F7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4D33-E1E5-CA42-B905-54868EF6BE6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82838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595FA-BB5E-598B-7CB4-0623C39A1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AAF3A-BA91-F506-EBE5-6FFF78B5E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3922D-2E92-D799-22D3-85D6A34E9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FBDD-65FC-BE45-BF64-8FFEF62A4ACC}" type="datetimeFigureOut">
              <a:rPr lang="en-FR" smtClean="0"/>
              <a:t>18/09/2024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6FE7A-5CC4-D56E-8DDD-1F35C18DA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3F4CF-9629-CA8B-4DCD-3B451FD2A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4D33-E1E5-CA42-B905-54868EF6BE6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721012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67-A2AF-D173-BE10-154C27BB8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AEF81-B8BA-28CD-627D-EC0A92235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981E5-541F-CAA1-900C-093883937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FBDD-65FC-BE45-BF64-8FFEF62A4ACC}" type="datetimeFigureOut">
              <a:rPr lang="en-FR" smtClean="0"/>
              <a:t>18/09/2024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F19D9-9231-5119-5977-6D4547975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8E014-86DE-0240-AE06-C21AED529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4D33-E1E5-CA42-B905-54868EF6BE6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7700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4F7EE-101C-D62D-DABF-658293D9A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301F2-9032-2457-2670-0D74DECDC0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02ACCA-39E5-3E4D-92B8-6837360E1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F24E4-8554-BB23-C6A8-F76E03216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FBDD-65FC-BE45-BF64-8FFEF62A4ACC}" type="datetimeFigureOut">
              <a:rPr lang="en-FR" smtClean="0"/>
              <a:t>18/09/2024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11FD04-9F40-180D-DC0B-11E1294EB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30DFD-EFB2-0456-5358-A7A4D84B5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4D33-E1E5-CA42-B905-54868EF6BE6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928023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E4442-2C6F-9376-98A1-B878E2D34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C50F0-A838-BB5D-92B7-CCE516E9E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008F80-683A-6C40-69D3-6738C741B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8BFE2C-871E-16F0-AEA8-42EA92A32F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9F31B5-063E-6C28-5DB2-1B9FD8CFB9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D3D3C1-CC95-85E0-F56B-828B9D8A6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FBDD-65FC-BE45-BF64-8FFEF62A4ACC}" type="datetimeFigureOut">
              <a:rPr lang="en-FR" smtClean="0"/>
              <a:t>18/09/2024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760A7-460F-28D6-601A-4D9BE7860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3B31F7-ADE8-2BF4-FD28-8B0C47C9C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4D33-E1E5-CA42-B905-54868EF6BE6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686914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F0DD4-BC7B-40FF-A22D-DB799E854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969523-2FFA-C90B-E284-ECFAE5D79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FBDD-65FC-BE45-BF64-8FFEF62A4ACC}" type="datetimeFigureOut">
              <a:rPr lang="en-FR" smtClean="0"/>
              <a:t>18/09/2024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A1BE09-91D4-C03C-B898-3E35D87DF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CF8B85-15FB-C7CF-AC4A-E6AB327A4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4D33-E1E5-CA42-B905-54868EF6BE6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250326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11B0F1-4A80-3F54-2061-F53C84DD7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FBDD-65FC-BE45-BF64-8FFEF62A4ACC}" type="datetimeFigureOut">
              <a:rPr lang="en-FR" smtClean="0"/>
              <a:t>18/09/2024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0C142D-1845-EF27-8003-AE7F5EA3D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5E3783-528C-52BE-C226-2D7C749FC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4D33-E1E5-CA42-B905-54868EF6BE6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995815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87879-699A-F270-A620-4CEEBAEE4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AE13E-5968-A7C5-4CFF-E6279AEAF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CEF4C-FFF9-8E79-AB36-265BF5EC1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5CF44E-A290-F90D-3EA9-16EA5EA0A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FBDD-65FC-BE45-BF64-8FFEF62A4ACC}" type="datetimeFigureOut">
              <a:rPr lang="en-FR" smtClean="0"/>
              <a:t>18/09/2024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A3D13-C882-837C-092B-093096095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20B3DC-269F-F637-22DC-849EA1FF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4D33-E1E5-CA42-B905-54868EF6BE6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214435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DA1D5-40A9-420A-80B4-BC53E1E8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8C4AC7-E750-1117-CE99-65A703045B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DCF758-8FDB-C6A6-34F2-9C92D7892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5FFC9-25CD-CE07-58D9-3F6CC0E10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FBDD-65FC-BE45-BF64-8FFEF62A4ACC}" type="datetimeFigureOut">
              <a:rPr lang="en-FR" smtClean="0"/>
              <a:t>18/09/2024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34310-2C13-88F6-8DE1-3A898649B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37421-AB80-CB16-D2AB-13978B37E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A4D33-E1E5-CA42-B905-54868EF6BE6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264549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91A991-CBAA-3906-4976-6A7974C9E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C8114-1B40-18CA-343A-E29901198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6CE19-97E6-1A93-3350-5586048159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BFBDD-65FC-BE45-BF64-8FFEF62A4ACC}" type="datetimeFigureOut">
              <a:rPr lang="en-FR" smtClean="0"/>
              <a:t>18/09/2024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632F0-F343-984F-82A9-E72C8736FB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9FE70-4060-F465-321C-5244BDB2CF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A4D33-E1E5-CA42-B905-54868EF6BE6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01766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>
            <a:extLst>
              <a:ext uri="{FF2B5EF4-FFF2-40B4-BE49-F238E27FC236}">
                <a16:creationId xmlns:a16="http://schemas.microsoft.com/office/drawing/2014/main" id="{7C3310BC-E8A2-3A7D-84CB-33AA48B70B76}"/>
              </a:ext>
            </a:extLst>
          </p:cNvPr>
          <p:cNvSpPr/>
          <p:nvPr/>
        </p:nvSpPr>
        <p:spPr>
          <a:xfrm>
            <a:off x="2040427" y="1956420"/>
            <a:ext cx="391135" cy="369567"/>
          </a:xfrm>
          <a:prstGeom prst="rightArrow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469538-AB3B-D0E3-3A4D-3947EB579ED6}"/>
              </a:ext>
            </a:extLst>
          </p:cNvPr>
          <p:cNvSpPr txBox="1"/>
          <p:nvPr/>
        </p:nvSpPr>
        <p:spPr>
          <a:xfrm>
            <a:off x="2495173" y="1844585"/>
            <a:ext cx="2238529" cy="523220"/>
          </a:xfrm>
          <a:prstGeom prst="rect">
            <a:avLst/>
          </a:prstGeom>
          <a:solidFill>
            <a:srgbClr val="125BE0"/>
          </a:solidFill>
          <a:ln>
            <a:noFill/>
          </a:ln>
        </p:spPr>
        <p:txBody>
          <a:bodyPr wrap="square">
            <a:noAutofit/>
          </a:bodyPr>
          <a:lstStyle>
            <a:defPPr>
              <a:defRPr lang="en-FR"/>
            </a:defPPr>
            <a:lvl1pPr>
              <a:defRPr sz="1600" b="0">
                <a:solidFill>
                  <a:srgbClr val="000000"/>
                </a:solidFill>
                <a:effectLst/>
                <a:latin typeface="Adobe Clean" panose="020B0503020404020204" pitchFamily="34" charset="0"/>
              </a:defRPr>
            </a:lvl1pPr>
          </a:lstStyle>
          <a:p>
            <a:pPr algn="ctr"/>
            <a:r>
              <a:rPr lang="en-GB" sz="1400" dirty="0">
                <a:solidFill>
                  <a:schemeClr val="bg1"/>
                </a:solidFill>
              </a:rPr>
              <a:t>Journey / campaign designer requests approval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4CD9AB-FAC4-BA40-E5BE-E5718C4A4762}"/>
              </a:ext>
            </a:extLst>
          </p:cNvPr>
          <p:cNvSpPr txBox="1"/>
          <p:nvPr/>
        </p:nvSpPr>
        <p:spPr>
          <a:xfrm>
            <a:off x="337930" y="1844584"/>
            <a:ext cx="1597478" cy="523220"/>
          </a:xfrm>
          <a:prstGeom prst="rect">
            <a:avLst/>
          </a:prstGeom>
          <a:solidFill>
            <a:srgbClr val="125BE0"/>
          </a:solidFill>
          <a:ln>
            <a:noFill/>
          </a:ln>
        </p:spPr>
        <p:txBody>
          <a:bodyPr wrap="square">
            <a:noAutofit/>
          </a:bodyPr>
          <a:lstStyle/>
          <a:p>
            <a:pPr algn="ctr"/>
            <a:r>
              <a:rPr lang="en-GB" sz="1400" dirty="0">
                <a:solidFill>
                  <a:schemeClr val="bg1"/>
                </a:solidFill>
                <a:latin typeface="Adobe Clean" panose="020B0503020404020204" pitchFamily="34" charset="0"/>
              </a:rPr>
              <a:t>Admin user creates approval policy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8E8A24-B112-7A28-DE96-D442671F0C5F}"/>
              </a:ext>
            </a:extLst>
          </p:cNvPr>
          <p:cNvSpPr txBox="1"/>
          <p:nvPr/>
        </p:nvSpPr>
        <p:spPr>
          <a:xfrm>
            <a:off x="5387570" y="3005796"/>
            <a:ext cx="1438116" cy="523220"/>
          </a:xfrm>
          <a:prstGeom prst="rect">
            <a:avLst/>
          </a:prstGeom>
          <a:solidFill>
            <a:srgbClr val="125BE0"/>
          </a:solidFill>
          <a:ln>
            <a:noFill/>
          </a:ln>
        </p:spPr>
        <p:txBody>
          <a:bodyPr wrap="square">
            <a:noAutofit/>
          </a:bodyPr>
          <a:lstStyle/>
          <a:p>
            <a:pPr algn="ctr"/>
            <a:r>
              <a:rPr lang="en-GB" sz="1400" dirty="0">
                <a:solidFill>
                  <a:schemeClr val="bg1"/>
                </a:solidFill>
                <a:latin typeface="Adobe Clean" panose="020B0503020404020204" pitchFamily="34" charset="0"/>
              </a:rPr>
              <a:t>Approver requests changes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FC943F-FA2A-A776-375A-8B2843496047}"/>
              </a:ext>
            </a:extLst>
          </p:cNvPr>
          <p:cNvSpPr txBox="1"/>
          <p:nvPr/>
        </p:nvSpPr>
        <p:spPr>
          <a:xfrm>
            <a:off x="7078526" y="1844584"/>
            <a:ext cx="1438115" cy="523220"/>
          </a:xfrm>
          <a:prstGeom prst="rect">
            <a:avLst/>
          </a:prstGeom>
          <a:solidFill>
            <a:srgbClr val="125BE0"/>
          </a:solidFill>
          <a:ln>
            <a:noFill/>
          </a:ln>
        </p:spPr>
        <p:txBody>
          <a:bodyPr wrap="square">
            <a:noAutofit/>
          </a:bodyPr>
          <a:lstStyle/>
          <a:p>
            <a:pPr algn="ctr"/>
            <a:r>
              <a:rPr lang="en-GB" sz="1400" dirty="0">
                <a:solidFill>
                  <a:schemeClr val="bg1"/>
                </a:solidFill>
                <a:latin typeface="Adobe Clean" panose="020B0503020404020204" pitchFamily="34" charset="0"/>
              </a:rPr>
              <a:t>Reviewer approves request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A90D4E02-5FDA-B757-5030-E6D5E0F659EF}"/>
              </a:ext>
            </a:extLst>
          </p:cNvPr>
          <p:cNvSpPr/>
          <p:nvPr/>
        </p:nvSpPr>
        <p:spPr>
          <a:xfrm>
            <a:off x="8639003" y="1948938"/>
            <a:ext cx="391135" cy="369567"/>
          </a:xfrm>
          <a:prstGeom prst="rightArrow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BA15B9-7812-6BAB-C183-52D0E1E9580F}"/>
              </a:ext>
            </a:extLst>
          </p:cNvPr>
          <p:cNvSpPr txBox="1"/>
          <p:nvPr/>
        </p:nvSpPr>
        <p:spPr>
          <a:xfrm>
            <a:off x="2463367" y="3005796"/>
            <a:ext cx="2302139" cy="523220"/>
          </a:xfrm>
          <a:prstGeom prst="rect">
            <a:avLst/>
          </a:prstGeom>
          <a:solidFill>
            <a:srgbClr val="125BE0"/>
          </a:solidFill>
          <a:ln>
            <a:noFill/>
          </a:ln>
        </p:spPr>
        <p:txBody>
          <a:bodyPr wrap="square">
            <a:noAutofit/>
          </a:bodyPr>
          <a:lstStyle/>
          <a:p>
            <a:pPr algn="ctr"/>
            <a:r>
              <a:rPr lang="en-GB" sz="1400" dirty="0">
                <a:solidFill>
                  <a:schemeClr val="bg1"/>
                </a:solidFill>
                <a:latin typeface="Adobe Clean" panose="020B0503020404020204" pitchFamily="34" charset="0"/>
              </a:rPr>
              <a:t>Journey / campaign designer implements changes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F18DFD-A606-BEDB-BD4C-3C436E04A201}"/>
              </a:ext>
            </a:extLst>
          </p:cNvPr>
          <p:cNvSpPr txBox="1"/>
          <p:nvPr/>
        </p:nvSpPr>
        <p:spPr>
          <a:xfrm>
            <a:off x="9130414" y="1849960"/>
            <a:ext cx="2100613" cy="523220"/>
          </a:xfrm>
          <a:prstGeom prst="rect">
            <a:avLst/>
          </a:prstGeom>
          <a:solidFill>
            <a:srgbClr val="125BE0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solidFill>
                  <a:schemeClr val="bg1"/>
                </a:solidFill>
                <a:latin typeface="Adobe Clean" panose="020B0503020404020204" pitchFamily="34" charset="0"/>
              </a:rPr>
              <a:t>Reviewer publishes the journey / campaign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45279C4D-8BEC-D871-D7EB-497676EE515F}"/>
              </a:ext>
            </a:extLst>
          </p:cNvPr>
          <p:cNvSpPr/>
          <p:nvPr/>
        </p:nvSpPr>
        <p:spPr>
          <a:xfrm rot="10800000">
            <a:off x="4850781" y="3082622"/>
            <a:ext cx="391135" cy="369567"/>
          </a:xfrm>
          <a:prstGeom prst="rightArrow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A572B77C-A80B-BDB8-584B-B9304A0C3496}"/>
              </a:ext>
            </a:extLst>
          </p:cNvPr>
          <p:cNvSpPr/>
          <p:nvPr/>
        </p:nvSpPr>
        <p:spPr>
          <a:xfrm rot="16200000">
            <a:off x="3418871" y="2495171"/>
            <a:ext cx="391135" cy="369567"/>
          </a:xfrm>
          <a:prstGeom prst="rightArrow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2DF987B0-C0AB-7349-3467-46E84ACB2103}"/>
              </a:ext>
            </a:extLst>
          </p:cNvPr>
          <p:cNvSpPr/>
          <p:nvPr/>
        </p:nvSpPr>
        <p:spPr>
          <a:xfrm>
            <a:off x="4938482" y="1948937"/>
            <a:ext cx="2010958" cy="369567"/>
          </a:xfrm>
          <a:prstGeom prst="rightArrow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C5FA741A-84FD-6DEA-DE3E-B584542022CE}"/>
              </a:ext>
            </a:extLst>
          </p:cNvPr>
          <p:cNvSpPr/>
          <p:nvPr/>
        </p:nvSpPr>
        <p:spPr>
          <a:xfrm rot="5400000">
            <a:off x="5760751" y="2371786"/>
            <a:ext cx="670494" cy="369567"/>
          </a:xfrm>
          <a:prstGeom prst="rightArrow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3815CB1-92EA-19C3-A662-BA5D4A08EFEE}"/>
              </a:ext>
            </a:extLst>
          </p:cNvPr>
          <p:cNvSpPr/>
          <p:nvPr/>
        </p:nvSpPr>
        <p:spPr>
          <a:xfrm>
            <a:off x="6012739" y="2087803"/>
            <a:ext cx="165038" cy="1953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8E52735-0798-4FB2-2226-3BCDB300F392}"/>
              </a:ext>
            </a:extLst>
          </p:cNvPr>
          <p:cNvSpPr/>
          <p:nvPr/>
        </p:nvSpPr>
        <p:spPr>
          <a:xfrm>
            <a:off x="5911214" y="2083342"/>
            <a:ext cx="489586" cy="1306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141439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29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Adobe Clean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Marie Lemaitre</dc:creator>
  <cp:lastModifiedBy>Marie Lemaitre</cp:lastModifiedBy>
  <cp:revision>3</cp:revision>
  <dcterms:created xsi:type="dcterms:W3CDTF">2023-02-01T14:08:10Z</dcterms:created>
  <dcterms:modified xsi:type="dcterms:W3CDTF">2024-09-18T14:15:15Z</dcterms:modified>
</cp:coreProperties>
</file>