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49" d="100"/>
          <a:sy n="149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94D6-56BC-53FE-AFFB-6F83FCD6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974D8-7304-0D79-8AF6-0788692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10-2462-F7F3-0DFC-C72512A2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60E6-7A3C-671B-2C5D-C43FA91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D10F-E201-DC77-EF53-EE86A1D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73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61B3-C566-1F23-18E3-833ED922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DEBA-8CDF-DA18-E294-1C0B64D3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630-458A-73B7-30ED-4116795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45BA-173D-5B86-D08D-63CA8230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8AC-71DC-219A-FD13-1CEB86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25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59676-6901-7006-5C9C-3C6260818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D290-F735-844E-5BFB-1BC0FBC3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C587-2CFB-023F-449C-830DBB2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A7C5-0838-A8D2-087F-F000DE9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9CF2-C8E7-D179-1738-101D945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28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FA-BB5E-598B-7CB4-0623C39A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F3A-BA91-F506-EBE5-6FFF78B5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922D-2E92-D799-22D3-85D6A34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FE7A-5CC4-D56E-8DDD-1F35C18D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F4CF-9629-CA8B-4DCD-3B451FD2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01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67-A2AF-D173-BE10-154C27BB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EF81-B8BA-28CD-627D-EC0A9223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81E5-541F-CAA1-900C-0938839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19D9-9231-5119-5977-6D45479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014-86DE-0240-AE06-C21AED5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0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7EE-101C-D62D-DABF-658293D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1F2-9032-2457-2670-0D74DECD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ACCA-39E5-3E4D-92B8-6837360E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24E4-8554-BB23-C6A8-F76E032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FD04-9F40-180D-DC0B-11E1294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DFD-EFB2-0456-5358-A7A4D84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80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442-2C6F-9376-98A1-B878E2D3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50F0-A838-BB5D-92B7-CCE516E9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08F80-683A-6C40-69D3-6738C741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FE2C-871E-16F0-AEA8-42EA92A3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F31B5-063E-6C28-5DB2-1B9FD8CFB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3D3C1-CC95-85E0-F56B-828B9D8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60A7-460F-28D6-601A-4D9BE786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31F7-ADE8-2BF4-FD28-8B0C47C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9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D4-BC7B-40FF-A22D-DB799E8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69523-2FFA-C90B-E284-ECFAE5D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BE09-91D4-C03C-B898-3E35D87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8B85-15FB-C7CF-AC4A-E6AB327A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03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B0F1-4A80-3F54-2061-F53C84D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C142D-1845-EF27-8003-AE7F5EA3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E3783-528C-52BE-C226-2D7C749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58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879-699A-F270-A620-4CEEBAE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13E-5968-A7C5-4CFF-E6279AEA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EF4C-FFF9-8E79-AB36-265BF5EC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CF44E-A290-F90D-3EA9-16EA5EA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A3D13-C882-837C-092B-093096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B3DC-269F-F637-22DC-849EA1F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44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A1D5-40A9-420A-80B4-BC53E1E8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4AC7-E750-1117-CE99-65A703045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F758-8FDB-C6A6-34F2-9C92D789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FFC9-25CD-CE07-58D9-3F6CC0E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4310-2C13-88F6-8DE1-3A898649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7421-AB80-CB16-D2AB-13978B3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45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1A991-CBAA-3906-4976-6A7974C9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114-1B40-18CA-343A-E2990119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CE19-97E6-1A93-3350-55860481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FBDD-65FC-BE45-BF64-8FFEF62A4ACC}" type="datetimeFigureOut">
              <a:rPr lang="en-FR" smtClean="0"/>
              <a:t>21/07/2023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32F0-F343-984F-82A9-E72C8736F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FE70-4060-F465-321C-5244BDB2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76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7C3310BC-E8A2-3A7D-84CB-33AA48B70B76}"/>
              </a:ext>
            </a:extLst>
          </p:cNvPr>
          <p:cNvSpPr/>
          <p:nvPr/>
        </p:nvSpPr>
        <p:spPr>
          <a:xfrm>
            <a:off x="2635593" y="2938724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9538-AB3B-D0E3-3A4D-3947EB579ED6}"/>
              </a:ext>
            </a:extLst>
          </p:cNvPr>
          <p:cNvSpPr txBox="1"/>
          <p:nvPr/>
        </p:nvSpPr>
        <p:spPr>
          <a:xfrm>
            <a:off x="3854556" y="2831120"/>
            <a:ext cx="14212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r>
              <a:rPr lang="en-GB" dirty="0"/>
              <a:t>Configure the extraction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CD9AB-FAC4-BA40-E5BE-E5718C4A4762}"/>
              </a:ext>
            </a:extLst>
          </p:cNvPr>
          <p:cNvSpPr txBox="1"/>
          <p:nvPr/>
        </p:nvSpPr>
        <p:spPr>
          <a:xfrm>
            <a:off x="1016882" y="2831120"/>
            <a:ext cx="1549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Create the direct mail campaign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E8A24-B112-7A28-DE96-D442671F0C5F}"/>
              </a:ext>
            </a:extLst>
          </p:cNvPr>
          <p:cNvSpPr txBox="1"/>
          <p:nvPr/>
        </p:nvSpPr>
        <p:spPr>
          <a:xfrm>
            <a:off x="6448808" y="2831120"/>
            <a:ext cx="1515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Test &amp; activate the campaign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C943F-FA2A-A776-375A-8B2843496047}"/>
              </a:ext>
            </a:extLst>
          </p:cNvPr>
          <p:cNvSpPr txBox="1"/>
          <p:nvPr/>
        </p:nvSpPr>
        <p:spPr>
          <a:xfrm>
            <a:off x="9007874" y="2841059"/>
            <a:ext cx="1682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Adobe Clean" panose="020B0503020404020204" pitchFamily="34" charset="0"/>
              </a:rPr>
              <a:t>File generation &amp; export to a server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AF54ABA-7365-EA81-FEF2-EBACE2E34BA4}"/>
              </a:ext>
            </a:extLst>
          </p:cNvPr>
          <p:cNvSpPr/>
          <p:nvPr/>
        </p:nvSpPr>
        <p:spPr>
          <a:xfrm>
            <a:off x="5305989" y="2938724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90D4E02-5FDA-B757-5030-E6D5E0F659EF}"/>
              </a:ext>
            </a:extLst>
          </p:cNvPr>
          <p:cNvSpPr/>
          <p:nvPr/>
        </p:nvSpPr>
        <p:spPr>
          <a:xfrm>
            <a:off x="7926597" y="2938724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C38142B-58A8-A8B8-7162-8BA728DF1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5490" y="2802747"/>
            <a:ext cx="641520" cy="6415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2BCCAC6-BBD2-BFF6-252E-43E2E0916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695" y="2871507"/>
            <a:ext cx="504000" cy="504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AF99FD-FB3F-4F18-3FAC-3245081C3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5616" y="2870877"/>
            <a:ext cx="504712" cy="50471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9D54A1B-7D21-B332-2723-FC4C7EE5B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384" y="2879953"/>
            <a:ext cx="487109" cy="4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3</cp:revision>
  <dcterms:created xsi:type="dcterms:W3CDTF">2023-02-01T14:08:10Z</dcterms:created>
  <dcterms:modified xsi:type="dcterms:W3CDTF">2023-07-21T13:51:50Z</dcterms:modified>
</cp:coreProperties>
</file>