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6"/>
    <p:restoredTop sz="96327"/>
  </p:normalViewPr>
  <p:slideViewPr>
    <p:cSldViewPr snapToGrid="0">
      <p:cViewPr>
        <p:scale>
          <a:sx n="116" d="100"/>
          <a:sy n="116" d="100"/>
        </p:scale>
        <p:origin x="36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94D6-56BC-53FE-AFFB-6F83FCD6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974D8-7304-0D79-8AF6-07886923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A910-2462-F7F3-0DFC-C72512A2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60E6-7A3C-671B-2C5D-C43FA912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D10F-E201-DC77-EF53-EE86A1DB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1731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61B3-C566-1F23-18E3-833ED922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4DEBA-8CDF-DA18-E294-1C0B64D38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C630-458A-73B7-30ED-4116795A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45BA-173D-5B86-D08D-63CA8230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38AC-71DC-219A-FD13-1CEB86E6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6252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59676-6901-7006-5C9C-3C6260818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FD290-F735-844E-5BFB-1BC0FBC35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C587-2CFB-023F-449C-830DBB2E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A7C5-0838-A8D2-087F-F000DE90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9CF2-C8E7-D179-1738-101D945F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28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5FA-BB5E-598B-7CB4-0623C39A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AF3A-BA91-F506-EBE5-6FFF78B5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922D-2E92-D799-22D3-85D6A34E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FE7A-5CC4-D56E-8DDD-1F35C18D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F4CF-9629-CA8B-4DCD-3B451FD2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2101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67-A2AF-D173-BE10-154C27BB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AEF81-B8BA-28CD-627D-EC0A92235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81E5-541F-CAA1-900C-09388393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19D9-9231-5119-5977-6D454797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E014-86DE-0240-AE06-C21AED52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700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F7EE-101C-D62D-DABF-658293D9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01F2-9032-2457-2670-0D74DECDC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2ACCA-39E5-3E4D-92B8-6837360E1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F24E4-8554-BB23-C6A8-F76E032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1FD04-9F40-180D-DC0B-11E1294E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30DFD-EFB2-0456-5358-A7A4D84B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802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4442-2C6F-9376-98A1-B878E2D3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50F0-A838-BB5D-92B7-CCE516E9E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08F80-683A-6C40-69D3-6738C741B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BFE2C-871E-16F0-AEA8-42EA92A32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F31B5-063E-6C28-5DB2-1B9FD8CFB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3D3C1-CC95-85E0-F56B-828B9D8A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760A7-460F-28D6-601A-4D9BE786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B31F7-ADE8-2BF4-FD28-8B0C47C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69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0DD4-BC7B-40FF-A22D-DB799E85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69523-2FFA-C90B-E284-ECFAE5D7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1BE09-91D4-C03C-B898-3E35D87D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F8B85-15FB-C7CF-AC4A-E6AB327A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032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1B0F1-4A80-3F54-2061-F53C84DD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C142D-1845-EF27-8003-AE7F5EA3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E3783-528C-52BE-C226-2D7C749F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58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7879-699A-F270-A620-4CEEBAEE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E13E-5968-A7C5-4CFF-E6279AEA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EF4C-FFF9-8E79-AB36-265BF5EC1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CF44E-A290-F90D-3EA9-16EA5EA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A3D13-C882-837C-092B-093096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0B3DC-269F-F637-22DC-849EA1FF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44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A1D5-40A9-420A-80B4-BC53E1E8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C4AC7-E750-1117-CE99-65A703045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CF758-8FDB-C6A6-34F2-9C92D7892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FFC9-25CD-CE07-58D9-3F6CC0E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34310-2C13-88F6-8DE1-3A898649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7421-AB80-CB16-D2AB-13978B37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454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1A991-CBAA-3906-4976-6A7974C9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8114-1B40-18CA-343A-E29901198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CE19-97E6-1A93-3350-55860481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32F0-F343-984F-82A9-E72C8736F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FE70-4060-F465-321C-5244BDB2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1766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7C3310BC-E8A2-3A7D-84CB-33AA48B70B76}"/>
              </a:ext>
            </a:extLst>
          </p:cNvPr>
          <p:cNvSpPr/>
          <p:nvPr/>
        </p:nvSpPr>
        <p:spPr>
          <a:xfrm>
            <a:off x="2046545" y="2036253"/>
            <a:ext cx="386637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69538-AB3B-D0E3-3A4D-3947EB579ED6}"/>
              </a:ext>
            </a:extLst>
          </p:cNvPr>
          <p:cNvSpPr txBox="1"/>
          <p:nvPr/>
        </p:nvSpPr>
        <p:spPr>
          <a:xfrm>
            <a:off x="2613752" y="1853684"/>
            <a:ext cx="2327539" cy="734939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noAutofit/>
          </a:bodyPr>
          <a:lstStyle>
            <a:defPPr>
              <a:defRPr lang="en-FR"/>
            </a:defPPr>
            <a:lvl1pPr>
              <a:defRPr sz="1600" b="0">
                <a:solidFill>
                  <a:srgbClr val="000000"/>
                </a:solidFill>
                <a:effectLst/>
                <a:latin typeface="Adobe Clean" panose="020B0503020404020204" pitchFamily="34" charset="0"/>
              </a:defRPr>
            </a:lvl1pPr>
          </a:lstStyle>
          <a:p>
            <a:pPr algn="ctr"/>
            <a:r>
              <a:rPr lang="en-GB" sz="1400" dirty="0">
                <a:solidFill>
                  <a:schemeClr val="bg1"/>
                </a:solidFill>
              </a:rPr>
              <a:t>Is the channel configuration’s </a:t>
            </a:r>
            <a:r>
              <a:rPr lang="en-GB" sz="1400" b="1" dirty="0">
                <a:solidFill>
                  <a:schemeClr val="bg1"/>
                </a:solidFill>
              </a:rPr>
              <a:t>marketing action </a:t>
            </a:r>
            <a:r>
              <a:rPr lang="en-GB" sz="1400" dirty="0">
                <a:solidFill>
                  <a:schemeClr val="bg1"/>
                </a:solidFill>
              </a:rPr>
              <a:t>part of a </a:t>
            </a:r>
            <a:r>
              <a:rPr lang="en-GB" sz="1400" b="1" dirty="0">
                <a:solidFill>
                  <a:schemeClr val="bg1"/>
                </a:solidFill>
              </a:rPr>
              <a:t>data governance policy</a:t>
            </a:r>
            <a:r>
              <a:rPr lang="en-GB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CD9AB-FAC4-BA40-E5BE-E5718C4A4762}"/>
              </a:ext>
            </a:extLst>
          </p:cNvPr>
          <p:cNvSpPr txBox="1"/>
          <p:nvPr/>
        </p:nvSpPr>
        <p:spPr>
          <a:xfrm>
            <a:off x="325313" y="1853684"/>
            <a:ext cx="1558245" cy="744040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Check the message’s </a:t>
            </a:r>
            <a:r>
              <a:rPr lang="en-GB" sz="1400" b="1" dirty="0">
                <a:solidFill>
                  <a:schemeClr val="bg1"/>
                </a:solidFill>
                <a:latin typeface="Adobe Clean" panose="020B0503020404020204" pitchFamily="34" charset="0"/>
              </a:rPr>
              <a:t>channel configuration</a:t>
            </a:r>
            <a:endParaRPr lang="en-GB" sz="1400" dirty="0">
              <a:solidFill>
                <a:schemeClr val="bg1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C943F-FA2A-A776-375A-8B2843496047}"/>
              </a:ext>
            </a:extLst>
          </p:cNvPr>
          <p:cNvSpPr txBox="1"/>
          <p:nvPr/>
        </p:nvSpPr>
        <p:spPr>
          <a:xfrm>
            <a:off x="5913472" y="1853684"/>
            <a:ext cx="2327539" cy="734939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Is one of the policy’s </a:t>
            </a:r>
            <a:r>
              <a:rPr lang="en-GB" sz="1400" b="1" dirty="0">
                <a:solidFill>
                  <a:schemeClr val="bg1"/>
                </a:solidFill>
                <a:latin typeface="Adobe Clean" panose="020B0503020404020204" pitchFamily="34" charset="0"/>
              </a:rPr>
              <a:t>labels</a:t>
            </a:r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 attached to a field used in the audience or message?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18DFD-A606-BEDB-BD4C-3C436E04A201}"/>
              </a:ext>
            </a:extLst>
          </p:cNvPr>
          <p:cNvSpPr txBox="1"/>
          <p:nvPr/>
        </p:nvSpPr>
        <p:spPr>
          <a:xfrm>
            <a:off x="9298853" y="1853684"/>
            <a:ext cx="2263031" cy="738664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Block the journey / campaign activation. Display a policy violation alert.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BF547-42C0-5BF4-9A2B-C5007B8C0160}"/>
              </a:ext>
            </a:extLst>
          </p:cNvPr>
          <p:cNvSpPr txBox="1"/>
          <p:nvPr/>
        </p:nvSpPr>
        <p:spPr>
          <a:xfrm>
            <a:off x="8342474" y="2036488"/>
            <a:ext cx="51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25BE0"/>
                </a:solidFill>
              </a:rPr>
              <a:t>Yes </a:t>
            </a:r>
            <a:endParaRPr lang="en-FR" dirty="0">
              <a:solidFill>
                <a:srgbClr val="125BE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162F8-6425-6871-D88A-B2E4FF251D4E}"/>
              </a:ext>
            </a:extLst>
          </p:cNvPr>
          <p:cNvSpPr txBox="1"/>
          <p:nvPr/>
        </p:nvSpPr>
        <p:spPr>
          <a:xfrm>
            <a:off x="6629341" y="2579832"/>
            <a:ext cx="51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125BE0"/>
                </a:solidFill>
              </a:rPr>
              <a:t>No </a:t>
            </a:r>
            <a:endParaRPr lang="en-FR" dirty="0">
              <a:solidFill>
                <a:srgbClr val="125BE0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D7B56D2-1456-0C81-C4A2-BB7EF9E46A38}"/>
              </a:ext>
            </a:extLst>
          </p:cNvPr>
          <p:cNvSpPr/>
          <p:nvPr/>
        </p:nvSpPr>
        <p:spPr>
          <a:xfrm>
            <a:off x="5430547" y="2036252"/>
            <a:ext cx="386637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327BF37-6E6E-A679-187C-52028FE3CF7C}"/>
              </a:ext>
            </a:extLst>
          </p:cNvPr>
          <p:cNvSpPr/>
          <p:nvPr/>
        </p:nvSpPr>
        <p:spPr>
          <a:xfrm>
            <a:off x="8799024" y="2036252"/>
            <a:ext cx="386637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5842833-7A7E-51BB-377F-78148BB3D210}"/>
              </a:ext>
            </a:extLst>
          </p:cNvPr>
          <p:cNvSpPr/>
          <p:nvPr/>
        </p:nvSpPr>
        <p:spPr>
          <a:xfrm rot="10800000">
            <a:off x="4812630" y="3593713"/>
            <a:ext cx="2036577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0DA35-B06B-C307-9A67-FC9B4CDA68F1}"/>
              </a:ext>
            </a:extLst>
          </p:cNvPr>
          <p:cNvSpPr txBox="1"/>
          <p:nvPr/>
        </p:nvSpPr>
        <p:spPr>
          <a:xfrm>
            <a:off x="2823227" y="3411029"/>
            <a:ext cx="1901461" cy="734939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Journey / campaign activation can go ahead.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EEA5B-8CA3-C64F-970C-0292862FD69A}"/>
              </a:ext>
            </a:extLst>
          </p:cNvPr>
          <p:cNvSpPr txBox="1"/>
          <p:nvPr/>
        </p:nvSpPr>
        <p:spPr>
          <a:xfrm>
            <a:off x="3539095" y="2576146"/>
            <a:ext cx="51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125BE0"/>
                </a:solidFill>
              </a:rPr>
              <a:t>No </a:t>
            </a:r>
            <a:endParaRPr lang="en-FR" dirty="0">
              <a:solidFill>
                <a:srgbClr val="125BE0"/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D1BCF2-772D-E75C-98BE-BC54799F2010}"/>
              </a:ext>
            </a:extLst>
          </p:cNvPr>
          <p:cNvSpPr/>
          <p:nvPr/>
        </p:nvSpPr>
        <p:spPr>
          <a:xfrm rot="5400000">
            <a:off x="3568743" y="2947197"/>
            <a:ext cx="386637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163C4-58B8-9FB0-A5F8-87EDA856CAFF}"/>
              </a:ext>
            </a:extLst>
          </p:cNvPr>
          <p:cNvSpPr txBox="1"/>
          <p:nvPr/>
        </p:nvSpPr>
        <p:spPr>
          <a:xfrm>
            <a:off x="4984881" y="2026841"/>
            <a:ext cx="51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25BE0"/>
                </a:solidFill>
              </a:rPr>
              <a:t>Yes </a:t>
            </a:r>
            <a:endParaRPr lang="en-FR" dirty="0">
              <a:solidFill>
                <a:srgbClr val="125BE0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41BD3EC-049A-489E-08F9-DB7BA05C2424}"/>
              </a:ext>
            </a:extLst>
          </p:cNvPr>
          <p:cNvSpPr/>
          <p:nvPr/>
        </p:nvSpPr>
        <p:spPr>
          <a:xfrm rot="5400000">
            <a:off x="6386866" y="3319972"/>
            <a:ext cx="924776" cy="175788"/>
          </a:xfrm>
          <a:custGeom>
            <a:avLst/>
            <a:gdLst>
              <a:gd name="connsiteX0" fmla="*/ 0 w 2036577"/>
              <a:gd name="connsiteY0" fmla="*/ 92392 h 369567"/>
              <a:gd name="connsiteX1" fmla="*/ 1851794 w 2036577"/>
              <a:gd name="connsiteY1" fmla="*/ 92392 h 369567"/>
              <a:gd name="connsiteX2" fmla="*/ 1851794 w 2036577"/>
              <a:gd name="connsiteY2" fmla="*/ 0 h 369567"/>
              <a:gd name="connsiteX3" fmla="*/ 2036577 w 2036577"/>
              <a:gd name="connsiteY3" fmla="*/ 184784 h 369567"/>
              <a:gd name="connsiteX4" fmla="*/ 1851794 w 2036577"/>
              <a:gd name="connsiteY4" fmla="*/ 369567 h 369567"/>
              <a:gd name="connsiteX5" fmla="*/ 1851794 w 2036577"/>
              <a:gd name="connsiteY5" fmla="*/ 277175 h 369567"/>
              <a:gd name="connsiteX6" fmla="*/ 0 w 2036577"/>
              <a:gd name="connsiteY6" fmla="*/ 277175 h 369567"/>
              <a:gd name="connsiteX7" fmla="*/ 0 w 2036577"/>
              <a:gd name="connsiteY7" fmla="*/ 92392 h 369567"/>
              <a:gd name="connsiteX0" fmla="*/ 0 w 1955770"/>
              <a:gd name="connsiteY0" fmla="*/ 92392 h 369567"/>
              <a:gd name="connsiteX1" fmla="*/ 1851794 w 1955770"/>
              <a:gd name="connsiteY1" fmla="*/ 92392 h 369567"/>
              <a:gd name="connsiteX2" fmla="*/ 1851794 w 1955770"/>
              <a:gd name="connsiteY2" fmla="*/ 0 h 369567"/>
              <a:gd name="connsiteX3" fmla="*/ 1955770 w 1955770"/>
              <a:gd name="connsiteY3" fmla="*/ 176278 h 369567"/>
              <a:gd name="connsiteX4" fmla="*/ 1851794 w 1955770"/>
              <a:gd name="connsiteY4" fmla="*/ 369567 h 369567"/>
              <a:gd name="connsiteX5" fmla="*/ 1851794 w 1955770"/>
              <a:gd name="connsiteY5" fmla="*/ 277175 h 369567"/>
              <a:gd name="connsiteX6" fmla="*/ 0 w 1955770"/>
              <a:gd name="connsiteY6" fmla="*/ 277175 h 369567"/>
              <a:gd name="connsiteX7" fmla="*/ 0 w 1955770"/>
              <a:gd name="connsiteY7" fmla="*/ 92392 h 369567"/>
              <a:gd name="connsiteX0" fmla="*/ 0 w 1851794"/>
              <a:gd name="connsiteY0" fmla="*/ 92392 h 369567"/>
              <a:gd name="connsiteX1" fmla="*/ 1851794 w 1851794"/>
              <a:gd name="connsiteY1" fmla="*/ 92392 h 369567"/>
              <a:gd name="connsiteX2" fmla="*/ 1851794 w 1851794"/>
              <a:gd name="connsiteY2" fmla="*/ 0 h 369567"/>
              <a:gd name="connsiteX3" fmla="*/ 1851794 w 1851794"/>
              <a:gd name="connsiteY3" fmla="*/ 369567 h 369567"/>
              <a:gd name="connsiteX4" fmla="*/ 1851794 w 1851794"/>
              <a:gd name="connsiteY4" fmla="*/ 277175 h 369567"/>
              <a:gd name="connsiteX5" fmla="*/ 0 w 1851794"/>
              <a:gd name="connsiteY5" fmla="*/ 277175 h 369567"/>
              <a:gd name="connsiteX6" fmla="*/ 0 w 1851794"/>
              <a:gd name="connsiteY6" fmla="*/ 92392 h 369567"/>
              <a:gd name="connsiteX0" fmla="*/ 0 w 1851794"/>
              <a:gd name="connsiteY0" fmla="*/ 92392 h 277175"/>
              <a:gd name="connsiteX1" fmla="*/ 1851794 w 1851794"/>
              <a:gd name="connsiteY1" fmla="*/ 92392 h 277175"/>
              <a:gd name="connsiteX2" fmla="*/ 1851794 w 1851794"/>
              <a:gd name="connsiteY2" fmla="*/ 0 h 277175"/>
              <a:gd name="connsiteX3" fmla="*/ 1851794 w 1851794"/>
              <a:gd name="connsiteY3" fmla="*/ 277175 h 277175"/>
              <a:gd name="connsiteX4" fmla="*/ 0 w 1851794"/>
              <a:gd name="connsiteY4" fmla="*/ 277175 h 277175"/>
              <a:gd name="connsiteX5" fmla="*/ 0 w 1851794"/>
              <a:gd name="connsiteY5" fmla="*/ 92392 h 277175"/>
              <a:gd name="connsiteX0" fmla="*/ 0 w 1851794"/>
              <a:gd name="connsiteY0" fmla="*/ 0 h 184783"/>
              <a:gd name="connsiteX1" fmla="*/ 1851794 w 1851794"/>
              <a:gd name="connsiteY1" fmla="*/ 0 h 184783"/>
              <a:gd name="connsiteX2" fmla="*/ 1851794 w 1851794"/>
              <a:gd name="connsiteY2" fmla="*/ 184783 h 184783"/>
              <a:gd name="connsiteX3" fmla="*/ 0 w 1851794"/>
              <a:gd name="connsiteY3" fmla="*/ 184783 h 184783"/>
              <a:gd name="connsiteX4" fmla="*/ 0 w 1851794"/>
              <a:gd name="connsiteY4" fmla="*/ 0 h 18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94" h="184783">
                <a:moveTo>
                  <a:pt x="0" y="0"/>
                </a:moveTo>
                <a:lnTo>
                  <a:pt x="1851794" y="0"/>
                </a:lnTo>
                <a:lnTo>
                  <a:pt x="1851794" y="184783"/>
                </a:lnTo>
                <a:lnTo>
                  <a:pt x="0" y="184783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8177F36-52CD-2B23-9E76-09400389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607" y="3616416"/>
            <a:ext cx="130113" cy="24868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47B7805-4FDE-6B9C-37CD-B87466893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19" y="3693522"/>
            <a:ext cx="230301" cy="1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Clean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Lemaitre</dc:creator>
  <cp:lastModifiedBy>Marie Lemaitre</cp:lastModifiedBy>
  <cp:revision>5</cp:revision>
  <dcterms:created xsi:type="dcterms:W3CDTF">2023-02-01T14:08:10Z</dcterms:created>
  <dcterms:modified xsi:type="dcterms:W3CDTF">2024-09-18T14:13:59Z</dcterms:modified>
</cp:coreProperties>
</file>