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F29-CE15-8A35-0DC3-B1460C7B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B96F-3FEA-1443-BBF0-145B295F9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CF43-F87A-3028-89A9-A9930DF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08DE-85F7-3B67-46FE-6526E679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E8C1-E686-D1E5-4AB2-A7E2D33F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673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3D7E-BE43-620E-0C19-73A1790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D2E2-C9AB-29B4-1D24-8817E546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AAF3-8B96-5006-FB3F-5936536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5BD9-FE44-C3FB-3669-051FE7D7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A1A7-7C40-6242-28A7-19861286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062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EAA77-8EE5-B118-50B4-CB2086A7D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D5969-12A8-7F77-DAA1-ED231887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BA1A-6386-5361-C157-2351C3E5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771C-D998-AC5D-C5F2-6ADFB50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C944-401C-5A4A-1C82-D99D5AD4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5929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52BB-93B5-3640-19F8-A4AD1DF0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1882-D088-ED56-472B-3E2553D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006D-EAB5-4DC7-2A95-691EB5A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D214-C4DD-466E-C0EA-0E8BF1C2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957E-BE18-B77E-490D-070025E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18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4A91-D33A-B332-6A91-4B90A6D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7FB84-A278-996C-BBE0-66EC0B9D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81E1-AC40-D80B-1712-D3C2514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3A48-3220-7399-8B3E-B29C53F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1002-41B4-3D1B-6772-479374F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27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9DE0-3D84-B8AB-9F4A-50CA8BFF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9C66-3E7B-116E-7D83-AF14F806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F8F4-FCD2-25D1-7359-B32D7EAF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205A2-DED2-60AC-71EB-376679B2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5ADA-1F55-934F-88CF-7D706793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4FEB-3768-5C1D-C3DA-C50346B6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73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77F-6D7F-3676-291C-BBFDE445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3F91-A8A8-ABDD-88BF-076C0E26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40A0-647B-B5F6-A848-BFEDDB46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FBE-22D9-815D-388A-D601ADE0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3DC51-FFC5-AF96-3185-6416C3B8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664AF-5B4C-F638-7A88-445BF5A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E34EC-ABB2-C8F0-E56F-1358548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B67C2-3FD6-670D-83D5-767A2064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25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BD96-6631-5681-1635-A599A91A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A05D-49DE-C3ED-5DB0-07DFEDA2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AB8F8-EB2F-E5CE-8C5D-507C2A8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3C525-B824-6618-CDEB-0BDB1F03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033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262CF-65DD-085E-29A4-21FD1FB9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0874A-A3D2-BAD2-44CB-1D68DCC2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DD13-5AD1-033F-FBE3-CD5252A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07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1703-B730-D78E-7639-1489734B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4677-49CC-707F-3C2F-CB584CA1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2980-9A99-C41B-7394-1FE12B34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558F-C4BF-1330-963E-FBBCDA5C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6C52-1EF8-EF43-6E9A-06DA675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954B-F4F0-D5C2-8D9D-62A50594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56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270B-C8AC-AB17-3D86-BDE3B863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6525E-9EBF-3E07-481D-A8C1B713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EAF0A-0DFA-6A4D-8B90-C856A4C99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EE60-9BFF-461E-FBB1-318CC3E0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BB06-0B7F-EA3E-6228-0138F340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2A91-7CCB-8298-2DD5-4957B36B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4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C2544-440E-7C24-50E8-79721B0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83DB-A882-78F8-3B27-F3D51620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3E21-6A95-2EA4-6F3C-92749D983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1695-4D9F-8D42-893F-C8AB31E107CB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5925-C2F0-9A81-6433-7E1A9A090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2B25-90EB-6512-9B9B-D99047F1C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77F1-69C2-1147-B958-5D1CDEEEB2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78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>
            <a:extLst>
              <a:ext uri="{FF2B5EF4-FFF2-40B4-BE49-F238E27FC236}">
                <a16:creationId xmlns:a16="http://schemas.microsoft.com/office/drawing/2014/main" id="{90F13F8E-4D72-D66A-E4A5-047EFAF0BEBA}"/>
              </a:ext>
            </a:extLst>
          </p:cNvPr>
          <p:cNvSpPr/>
          <p:nvPr/>
        </p:nvSpPr>
        <p:spPr>
          <a:xfrm>
            <a:off x="3593627" y="1402715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2CE3E-EF20-48CF-4878-8602E4288B2F}"/>
              </a:ext>
            </a:extLst>
          </p:cNvPr>
          <p:cNvSpPr txBox="1"/>
          <p:nvPr/>
        </p:nvSpPr>
        <p:spPr>
          <a:xfrm>
            <a:off x="6996632" y="1295111"/>
            <a:ext cx="1184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Test the journey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6656-C6B2-0C77-4FC7-80C31619495E}"/>
              </a:ext>
            </a:extLst>
          </p:cNvPr>
          <p:cNvSpPr txBox="1"/>
          <p:nvPr/>
        </p:nvSpPr>
        <p:spPr>
          <a:xfrm>
            <a:off x="4716676" y="1295111"/>
            <a:ext cx="1258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r>
              <a:rPr lang="en-GB" dirty="0"/>
              <a:t>Design the journey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3571E-5C1B-3F39-CA35-054F20526066}"/>
              </a:ext>
            </a:extLst>
          </p:cNvPr>
          <p:cNvSpPr txBox="1"/>
          <p:nvPr/>
        </p:nvSpPr>
        <p:spPr>
          <a:xfrm>
            <a:off x="2463313" y="1295111"/>
            <a:ext cx="116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Create the journey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8D9F9-A311-85A1-9DDF-7368D0D4442E}"/>
              </a:ext>
            </a:extLst>
          </p:cNvPr>
          <p:cNvSpPr txBox="1"/>
          <p:nvPr/>
        </p:nvSpPr>
        <p:spPr>
          <a:xfrm>
            <a:off x="9126800" y="1295111"/>
            <a:ext cx="127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Publish the journey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C73192A-CE9F-7DFF-9B88-8C564EB5AE11}"/>
              </a:ext>
            </a:extLst>
          </p:cNvPr>
          <p:cNvSpPr/>
          <p:nvPr/>
        </p:nvSpPr>
        <p:spPr>
          <a:xfrm>
            <a:off x="7966790" y="1402716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0567F33-0130-07DF-EE21-D0A8BFF2F346}"/>
              </a:ext>
            </a:extLst>
          </p:cNvPr>
          <p:cNvSpPr/>
          <p:nvPr/>
        </p:nvSpPr>
        <p:spPr>
          <a:xfrm>
            <a:off x="5849456" y="1402716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8C3E851-CF39-8574-26FA-87CFF5D8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151" y="1296686"/>
            <a:ext cx="583200" cy="583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6C5859C-FD79-6276-8324-BD221D73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411" y="1296686"/>
            <a:ext cx="583200" cy="583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EFA91DD-728A-58AC-A838-489FF67CF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4578" y="1296686"/>
            <a:ext cx="583200" cy="5832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8FD0CB6-D8F2-B79D-9BE7-73FA0AEB8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6042" y="1296686"/>
            <a:ext cx="58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1</cp:revision>
  <dcterms:created xsi:type="dcterms:W3CDTF">2023-02-01T14:00:18Z</dcterms:created>
  <dcterms:modified xsi:type="dcterms:W3CDTF">2023-02-01T14:00:52Z</dcterms:modified>
</cp:coreProperties>
</file>