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913E-D5F8-D8CE-EB99-065ABAF5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4B0EE-3A11-F9F1-A096-E83D13497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59A9-F3C8-AD1B-A2E2-2FAB85CA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B5C8-6BAC-78EA-3AEE-8DA10477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CBAD-F7E0-C6EF-372A-974BE1BA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85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FACA-7C51-C65F-C913-E18CF624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1DF7-65ED-F211-90C6-759EE88F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11E3-C05A-49A8-CFD8-105DC583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768E-324F-0DA8-0580-108148BD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F9C3-DE55-F292-AA34-48D1849A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3355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FD36D-8B2D-FD3D-52A0-1026209E2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35C-62AF-E82B-25B9-81CC669EC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3393-662A-0A49-E0D8-75C669CE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CE4C-F773-87FD-DE7B-24F538DA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7AFF-3020-FEA6-B9B2-5601AAF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761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EA73-01F0-3804-79F4-B9A79F8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71BD-7FBA-65F3-C6B3-3C322B540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EF40-C724-757F-D79B-4D8AE11C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557E-9A07-EF9D-4358-DD9A017F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CBA-3C6E-0065-4930-9FA5A4AE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412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A61D-15FC-6B45-02D8-A5972839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07C2-CE51-A75C-3AD7-A5791C97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5C84-86C6-A762-7FBA-6480E3E0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464D-6895-A6F1-C4F6-C8AC9AF1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2F0C-5C3D-4EDE-8384-9E755A2D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532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E0EB-49AD-5695-F877-9F321235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87F2-5ABC-F0CA-EDF0-DE0031B1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D545A-8AC3-4071-B76C-736A3C064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831D7-C6A1-7DFE-79FD-48A920B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20CF-C013-CE4A-9C58-0CA51EF5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7B6BB-46E0-CA17-05CB-3C9853C0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023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8C62-CCEF-A2CF-D713-24D8E62C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89919-4515-130E-4905-658B40739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5C223-1A70-15DA-719E-A29B3CB1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716E9-C86D-AB2E-4475-E7D43AC85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B074E-2515-9911-8422-0F50B4303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D72CA-6054-1163-5B0C-32A0AABB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3AC06-B351-160E-E494-C5ABD73E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D32BA-3F4A-D51F-AEDC-EEF6C282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9571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981F-6A3B-EB27-F221-FE3F457D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21DAB-038B-FD45-E0A6-55A0499E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CCFCC-F4CE-2C22-5C40-23A86BFF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EDF4-99D2-DA9A-8193-ECCEAF89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706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53D46-3CBD-0F63-372C-52F446C0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A86CB-D11D-92E9-D35A-5267D5CF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4299E-C351-45B3-4287-31F3DFC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1969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9A95-D8E5-F715-B616-F36FE7FD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9B7D-3BDD-9E0F-D217-215A0C0F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0D191-3BA3-299B-5CD4-470C1A2D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2158-E866-CC16-1A0D-6614A383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06C9E-8BE3-E94C-0828-E73C8CCE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51FA-1D30-2C7A-95C0-7D3D3693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055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C28E-29A7-3B90-1CD6-FCFCCD94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CAB00-7D87-A134-6A44-2BC4F3103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BA35-FE79-076A-A2C1-3C50D45C8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CC7B7-9FC9-D90C-0FF9-8541A7BA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5A321-3BEF-3696-CF23-4F8895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FAC6B-6316-D046-7664-C675C5B4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983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C2B77-8987-7F5D-0089-D743F139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AF14-9AE4-6EEA-6E7E-9A6A2887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8B27-3727-B7BF-A290-A678528AC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122C-8AA0-B240-8286-4FBD247461DF}" type="datetimeFigureOut">
              <a:rPr lang="en-FR" smtClean="0"/>
              <a:t>01/02/2023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4FE0-A633-98DB-429A-68DF4EBCA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4BDF-B891-E87C-84F8-0B40C064F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D86C-97E9-9D46-90C1-B4DCA5D7131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244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ight Arrow 50">
            <a:extLst>
              <a:ext uri="{FF2B5EF4-FFF2-40B4-BE49-F238E27FC236}">
                <a16:creationId xmlns:a16="http://schemas.microsoft.com/office/drawing/2014/main" id="{7D00C6F4-0568-1940-9D55-72957CA30CDC}"/>
              </a:ext>
            </a:extLst>
          </p:cNvPr>
          <p:cNvSpPr/>
          <p:nvPr/>
        </p:nvSpPr>
        <p:spPr>
          <a:xfrm>
            <a:off x="2699686" y="2349547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450CD-098F-94CF-A359-D577A9D2E5D5}"/>
              </a:ext>
            </a:extLst>
          </p:cNvPr>
          <p:cNvSpPr txBox="1"/>
          <p:nvPr/>
        </p:nvSpPr>
        <p:spPr>
          <a:xfrm>
            <a:off x="5910667" y="2241943"/>
            <a:ext cx="1184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Target the audience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73DDF-77D5-957F-87CB-FD7903989262}"/>
              </a:ext>
            </a:extLst>
          </p:cNvPr>
          <p:cNvSpPr txBox="1"/>
          <p:nvPr/>
        </p:nvSpPr>
        <p:spPr>
          <a:xfrm>
            <a:off x="3813591" y="2241943"/>
            <a:ext cx="1258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FR"/>
            </a:defPPr>
            <a:lvl1pPr>
              <a:defRPr sz="1600" b="0">
                <a:solidFill>
                  <a:srgbClr val="000000"/>
                </a:solidFill>
                <a:effectLst/>
                <a:latin typeface="Adobe Clean" panose="020B0503020404020204" pitchFamily="34" charset="0"/>
              </a:defRPr>
            </a:lvl1pPr>
          </a:lstStyle>
          <a:p>
            <a:r>
              <a:rPr lang="en-GB" dirty="0"/>
              <a:t>Design the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EE28A-181C-FE69-EFA6-28C3172B34DC}"/>
              </a:ext>
            </a:extLst>
          </p:cNvPr>
          <p:cNvSpPr txBox="1"/>
          <p:nvPr/>
        </p:nvSpPr>
        <p:spPr>
          <a:xfrm>
            <a:off x="828708" y="2241943"/>
            <a:ext cx="1898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Choose the channel &amp; message surface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DED9E-28AE-7257-5723-CDE442AD310A}"/>
              </a:ext>
            </a:extLst>
          </p:cNvPr>
          <p:cNvSpPr txBox="1"/>
          <p:nvPr/>
        </p:nvSpPr>
        <p:spPr>
          <a:xfrm>
            <a:off x="8031691" y="2241943"/>
            <a:ext cx="127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Schedule the execution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65BF6-F9F4-EF6A-ED15-5990563319B4}"/>
              </a:ext>
            </a:extLst>
          </p:cNvPr>
          <p:cNvSpPr txBox="1"/>
          <p:nvPr/>
        </p:nvSpPr>
        <p:spPr>
          <a:xfrm>
            <a:off x="10446487" y="2241943"/>
            <a:ext cx="10825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Review</a:t>
            </a:r>
            <a:b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</a:br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&amp; activate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D29526D-F386-8769-53B9-0BDA3E85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208" y="2241943"/>
            <a:ext cx="584775" cy="5847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8B5DB88-0A52-C344-7CF6-2BA0A499E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5191" y="2241944"/>
            <a:ext cx="584775" cy="5847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F60DA87-C282-3E8E-42B5-75CF293AB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773" y="2241944"/>
            <a:ext cx="584775" cy="58477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1AE46BE-B991-77A6-8647-FFDA0AC885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396" y="2241943"/>
            <a:ext cx="584775" cy="58477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6CF5BF8-7F14-094C-D8A2-D91A15F137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4400" y="2241943"/>
            <a:ext cx="584775" cy="584775"/>
          </a:xfrm>
          <a:prstGeom prst="rect">
            <a:avLst/>
          </a:prstGeom>
        </p:spPr>
      </p:pic>
      <p:sp>
        <p:nvSpPr>
          <p:cNvPr id="40" name="Right Arrow 39">
            <a:extLst>
              <a:ext uri="{FF2B5EF4-FFF2-40B4-BE49-F238E27FC236}">
                <a16:creationId xmlns:a16="http://schemas.microsoft.com/office/drawing/2014/main" id="{FF1CBAAF-FEB1-CFC1-EE94-A4268B905206}"/>
              </a:ext>
            </a:extLst>
          </p:cNvPr>
          <p:cNvSpPr/>
          <p:nvPr/>
        </p:nvSpPr>
        <p:spPr>
          <a:xfrm>
            <a:off x="9372129" y="2349547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F0DDCD0A-E6C5-E92A-7678-3D6C18335ACF}"/>
              </a:ext>
            </a:extLst>
          </p:cNvPr>
          <p:cNvSpPr/>
          <p:nvPr/>
        </p:nvSpPr>
        <p:spPr>
          <a:xfrm>
            <a:off x="6972265" y="2349548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0906D26-907A-5835-0E1A-72DDC45F932D}"/>
              </a:ext>
            </a:extLst>
          </p:cNvPr>
          <p:cNvSpPr/>
          <p:nvPr/>
        </p:nvSpPr>
        <p:spPr>
          <a:xfrm>
            <a:off x="4918939" y="2349548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414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Clean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Lemaitre</dc:creator>
  <cp:lastModifiedBy>Marie Lemaitre</cp:lastModifiedBy>
  <cp:revision>1</cp:revision>
  <dcterms:created xsi:type="dcterms:W3CDTF">2023-02-01T14:06:57Z</dcterms:created>
  <dcterms:modified xsi:type="dcterms:W3CDTF">2023-02-01T14:07:31Z</dcterms:modified>
</cp:coreProperties>
</file>