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94D6-56BC-53FE-AFFB-6F83FCD6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974D8-7304-0D79-8AF6-07886923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A910-2462-F7F3-0DFC-C72512A2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60E6-7A3C-671B-2C5D-C43FA912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D10F-E201-DC77-EF53-EE86A1DB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173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61B3-C566-1F23-18E3-833ED922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4DEBA-8CDF-DA18-E294-1C0B64D38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C630-458A-73B7-30ED-4116795A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45BA-173D-5B86-D08D-63CA8230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38AC-71DC-219A-FD13-1CEB86E6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6252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59676-6901-7006-5C9C-3C6260818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FD290-F735-844E-5BFB-1BC0FBC35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C587-2CFB-023F-449C-830DBB2E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A7C5-0838-A8D2-087F-F000DE90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9CF2-C8E7-D179-1738-101D945F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28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FA-BB5E-598B-7CB4-0623C39A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AF3A-BA91-F506-EBE5-6FFF78B5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922D-2E92-D799-22D3-85D6A34E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FE7A-5CC4-D56E-8DDD-1F35C18D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F4CF-9629-CA8B-4DCD-3B451FD2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2101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67-A2AF-D173-BE10-154C27BB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AEF81-B8BA-28CD-627D-EC0A9223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81E5-541F-CAA1-900C-09388393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19D9-9231-5119-5977-6D454797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E014-86DE-0240-AE06-C21AED52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00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F7EE-101C-D62D-DABF-658293D9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01F2-9032-2457-2670-0D74DECDC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2ACCA-39E5-3E4D-92B8-6837360E1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F24E4-8554-BB23-C6A8-F76E032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1FD04-9F40-180D-DC0B-11E1294E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0DFD-EFB2-0456-5358-A7A4D84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80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4442-2C6F-9376-98A1-B878E2D3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50F0-A838-BB5D-92B7-CCE516E9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08F80-683A-6C40-69D3-6738C741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BFE2C-871E-16F0-AEA8-42EA92A32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F31B5-063E-6C28-5DB2-1B9FD8CFB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3D3C1-CC95-85E0-F56B-828B9D8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760A7-460F-28D6-601A-4D9BE786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B31F7-ADE8-2BF4-FD28-8B0C47C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69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0DD4-BC7B-40FF-A22D-DB799E85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69523-2FFA-C90B-E284-ECFAE5D7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1BE09-91D4-C03C-B898-3E35D87D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F8B85-15FB-C7CF-AC4A-E6AB327A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032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1B0F1-4A80-3F54-2061-F53C84DD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C142D-1845-EF27-8003-AE7F5EA3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E3783-528C-52BE-C226-2D7C749F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58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879-699A-F270-A620-4CEEBAEE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E13E-5968-A7C5-4CFF-E6279AEA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EF4C-FFF9-8E79-AB36-265BF5EC1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CF44E-A290-F90D-3EA9-16EA5EA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A3D13-C882-837C-092B-093096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0B3DC-269F-F637-22DC-849EA1FF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44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A1D5-40A9-420A-80B4-BC53E1E8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C4AC7-E750-1117-CE99-65A703045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F758-8FDB-C6A6-34F2-9C92D7892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FFC9-25CD-CE07-58D9-3F6CC0E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4310-2C13-88F6-8DE1-3A898649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7421-AB80-CB16-D2AB-13978B37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454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1A991-CBAA-3906-4976-6A7974C9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8114-1B40-18CA-343A-E2990119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CE19-97E6-1A93-3350-55860481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FBDD-65FC-BE45-BF64-8FFEF62A4ACC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32F0-F343-984F-82A9-E72C8736F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FE70-4060-F465-321C-5244BDB2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1766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7C3310BC-E8A2-3A7D-84CB-33AA48B70B76}"/>
              </a:ext>
            </a:extLst>
          </p:cNvPr>
          <p:cNvSpPr/>
          <p:nvPr/>
        </p:nvSpPr>
        <p:spPr>
          <a:xfrm>
            <a:off x="4353764" y="2924244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69538-AB3B-D0E3-3A4D-3947EB579ED6}"/>
              </a:ext>
            </a:extLst>
          </p:cNvPr>
          <p:cNvSpPr txBox="1"/>
          <p:nvPr/>
        </p:nvSpPr>
        <p:spPr>
          <a:xfrm>
            <a:off x="5518048" y="2816640"/>
            <a:ext cx="141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FR"/>
            </a:defPPr>
            <a:lvl1pPr>
              <a:defRPr sz="1600" b="0">
                <a:solidFill>
                  <a:srgbClr val="000000"/>
                </a:solidFill>
                <a:effectLst/>
                <a:latin typeface="Adobe Clean" panose="020B0503020404020204" pitchFamily="34" charset="0"/>
              </a:defRPr>
            </a:lvl1pPr>
          </a:lstStyle>
          <a:p>
            <a:r>
              <a:rPr lang="en-GB" dirty="0"/>
              <a:t>Save resulting audience(s)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CD9AB-FAC4-BA40-E5BE-E5718C4A4762}"/>
              </a:ext>
            </a:extLst>
          </p:cNvPr>
          <p:cNvSpPr txBox="1"/>
          <p:nvPr/>
        </p:nvSpPr>
        <p:spPr>
          <a:xfrm>
            <a:off x="2492239" y="2816640"/>
            <a:ext cx="2181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Create an audience composition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0A8D60B-27F7-D34E-E1BF-64369BFCA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434" y="2815065"/>
            <a:ext cx="584775" cy="5847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29E8C45-5946-13AD-CF3F-E73D48849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5170" y="2799950"/>
            <a:ext cx="584775" cy="584775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352D2CB0-52A0-F6D0-FB28-AAB9D78A3E51}"/>
              </a:ext>
            </a:extLst>
          </p:cNvPr>
          <p:cNvSpPr/>
          <p:nvPr/>
        </p:nvSpPr>
        <p:spPr>
          <a:xfrm>
            <a:off x="6993641" y="2924245"/>
            <a:ext cx="391135" cy="369567"/>
          </a:xfrm>
          <a:prstGeom prst="rightArrow">
            <a:avLst/>
          </a:prstGeom>
          <a:noFill/>
          <a:ln w="19050">
            <a:solidFill>
              <a:srgbClr val="9C9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A9DB710-9CFB-A22F-AAA7-5C874B596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4463" y="2787480"/>
            <a:ext cx="641520" cy="641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8E8A24-B112-7A28-DE96-D442671F0C5F}"/>
              </a:ext>
            </a:extLst>
          </p:cNvPr>
          <p:cNvSpPr txBox="1"/>
          <p:nvPr/>
        </p:nvSpPr>
        <p:spPr>
          <a:xfrm>
            <a:off x="8119323" y="2799949"/>
            <a:ext cx="1819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Target audience(s) in campaigns</a:t>
            </a:r>
          </a:p>
        </p:txBody>
      </p:sp>
    </p:spTree>
    <p:extLst>
      <p:ext uri="{BB962C8B-B14F-4D97-AF65-F5344CB8AC3E}">
        <p14:creationId xmlns:p14="http://schemas.microsoft.com/office/powerpoint/2010/main" val="31414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Clean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Lemaitre</dc:creator>
  <cp:lastModifiedBy>Marie Lemaitre</cp:lastModifiedBy>
  <cp:revision>1</cp:revision>
  <dcterms:created xsi:type="dcterms:W3CDTF">2023-02-01T14:08:10Z</dcterms:created>
  <dcterms:modified xsi:type="dcterms:W3CDTF">2023-02-01T14:09:16Z</dcterms:modified>
</cp:coreProperties>
</file>