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965-CDCA-2CB7-3B2F-593C041C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D28C-8575-504B-9726-F1C30CC3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7AA4-F05C-B11C-D34B-FA4FDC2B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9C1F-49A9-A53D-1172-6F243B4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8DD8-9473-6027-753B-456A2848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90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478-2973-AFE3-99D3-E862549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724F4-4CEC-BFA8-DD0F-9016166E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EC01-B29A-0B84-1276-9EC10849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B997-E81B-E2D0-590E-48B5D2C4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7923-F6EC-179B-95B4-33A2429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61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72D04-2F16-E9DD-DD29-33EC9C146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4C8C6-5ED4-A6DD-C6C3-1DADC754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FE8A-A812-F052-D4D1-D72D6DD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A5F6-CD7B-131A-FE1A-BD68F490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48A7-A026-CF70-C2D4-8306080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684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7FC6-E8FA-64AB-87DF-BEB334F4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C9CC-0387-27B2-4B8D-D1E2F625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93CA-7B0E-F68E-B850-8879F5C2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95A8-6E15-8327-B893-8A3BA88F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0030-92D3-4D64-1384-8053D55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25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EFC-99F9-18AF-E27B-19D2FFA8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0CC4-35EA-DD8F-3BA7-500DF8E8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1534-5514-3587-1D2C-0AFEC9A1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F801-DF2C-F997-2E18-31C35C35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166B-6C90-B08C-BD53-E178DBCF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50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2E57-BD58-4977-2911-1B2C1E60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F442-CEDA-9A4A-EEF9-8BF59ADB0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A18B-E5F2-1EAE-5926-411FC1F6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8892-6761-E038-6CB3-0DC685C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81C4-2D56-DB94-913C-EE04886F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4F66-568F-A88D-C224-0996DCAF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69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443-87AF-C79D-B627-5DAD7DF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BC24-1EBB-AA14-36C9-4A5EBFAC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B234-9967-1E62-FDA9-569B57A4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2FD03-D511-3545-08E3-90784D07C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C3000-0DDD-124C-4F15-D55B5C5A8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D3F6A-F246-E4CD-F09A-BE135D67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3563A-0B0B-467E-0BEB-169E1BFA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BD0A-3D4A-1A0F-161E-02BAAF7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D31-57AD-14D6-2CAF-1BAC979F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4CE14-DE76-231D-2AD1-EAAF77FF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F9A4C-AA75-D69D-1743-F88920D7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B7FCC-7967-338E-981D-E4570D0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993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3E960-E07E-0ABF-F205-94C7FF83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F07D8-CDE6-26C1-AB79-B1BE8076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A7641-4DC8-04BB-7B6E-B2DD98C7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1744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0787-74DC-B7D9-68FE-772FAC82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7E48-1613-EB9C-BD81-42B110EF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6CA8-52F4-4312-673C-BC02744F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9A8C7-CD3B-C2EB-2874-7F49F612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2A36-0A62-EFB2-B142-6337D06E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845-8054-A626-A280-A892EFD6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998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9B85-D157-4B8A-21D8-B295BD1B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C244-6906-C768-D587-83FA891C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9A2F-4AA2-8870-9ABA-A56E53BA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04906-9AB1-31A3-9332-522679DD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CBEF-8361-9EAC-5621-DA906DF1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2ADF-E42A-2315-2ECC-1DB3EF74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987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33D15-284F-B3C2-0FD3-EFFA2496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90C0-19BA-E6D8-896F-7CF3A4FE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E4F8-5323-9BE0-CF91-AF9EBCF50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AA5E-610F-6E47-B014-D96F35A9D726}" type="datetimeFigureOut">
              <a:rPr lang="en-FR" smtClean="0"/>
              <a:t>09/02/2023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FB6C-8E30-BCBC-6250-A0404F83A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594F-74A3-DEA1-BAD1-3D7B95FC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EE0C-7E31-2C49-9C40-46366D0850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83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450F2AD4-9226-114B-9DE9-E8E58576B81A}"/>
              </a:ext>
            </a:extLst>
          </p:cNvPr>
          <p:cNvSpPr/>
          <p:nvPr/>
        </p:nvSpPr>
        <p:spPr>
          <a:xfrm>
            <a:off x="4736339" y="1624933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F56BA-2C1B-997C-9640-133BEE8B9F7E}"/>
              </a:ext>
            </a:extLst>
          </p:cNvPr>
          <p:cNvSpPr txBox="1"/>
          <p:nvPr/>
        </p:nvSpPr>
        <p:spPr>
          <a:xfrm>
            <a:off x="7845485" y="1517329"/>
            <a:ext cx="1184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Schedule the export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E458-5472-6A5C-8684-0CA5D4BB6325}"/>
              </a:ext>
            </a:extLst>
          </p:cNvPr>
          <p:cNvSpPr txBox="1"/>
          <p:nvPr/>
        </p:nvSpPr>
        <p:spPr>
          <a:xfrm>
            <a:off x="5750907" y="1517329"/>
            <a:ext cx="1097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r>
              <a:rPr lang="en-GB" dirty="0"/>
              <a:t>Select the dataset(s)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9C3FF-45E5-65C8-AF4B-642A10F4B194}"/>
              </a:ext>
            </a:extLst>
          </p:cNvPr>
          <p:cNvSpPr txBox="1"/>
          <p:nvPr/>
        </p:nvSpPr>
        <p:spPr>
          <a:xfrm>
            <a:off x="3572774" y="1517329"/>
            <a:ext cx="1267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Select the destination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AFA3B-B76D-4887-8514-46A75DE63079}"/>
              </a:ext>
            </a:extLst>
          </p:cNvPr>
          <p:cNvSpPr txBox="1"/>
          <p:nvPr/>
        </p:nvSpPr>
        <p:spPr>
          <a:xfrm>
            <a:off x="10027193" y="1517329"/>
            <a:ext cx="1810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Review and confirm the export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D0357F7-F56C-0549-0329-79403542E052}"/>
              </a:ext>
            </a:extLst>
          </p:cNvPr>
          <p:cNvSpPr/>
          <p:nvPr/>
        </p:nvSpPr>
        <p:spPr>
          <a:xfrm>
            <a:off x="8962779" y="162493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2D231CE-E8C1-6BEF-92CA-DCE2715DC73B}"/>
              </a:ext>
            </a:extLst>
          </p:cNvPr>
          <p:cNvSpPr/>
          <p:nvPr/>
        </p:nvSpPr>
        <p:spPr>
          <a:xfrm>
            <a:off x="6817181" y="162493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5944495-B91E-680C-A93A-C088DFF4D7C3}"/>
              </a:ext>
            </a:extLst>
          </p:cNvPr>
          <p:cNvSpPr/>
          <p:nvPr/>
        </p:nvSpPr>
        <p:spPr>
          <a:xfrm>
            <a:off x="2555887" y="1634178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2DF47-85A9-A85F-BC14-C7891A88A772}"/>
              </a:ext>
            </a:extLst>
          </p:cNvPr>
          <p:cNvSpPr txBox="1"/>
          <p:nvPr/>
        </p:nvSpPr>
        <p:spPr>
          <a:xfrm>
            <a:off x="739173" y="1526574"/>
            <a:ext cx="1798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Setup your cloud storage destination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BD5B794-40EE-B8F8-F9B8-F7427507C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332" y="1572294"/>
            <a:ext cx="503999" cy="5039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ECBF608-3303-0CA9-AE79-1054CE95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6782" y="1557715"/>
            <a:ext cx="503999" cy="50399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8ADD3-E70A-0E28-A635-303F1352F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9585" y="1557716"/>
            <a:ext cx="503999" cy="50399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F63957E-4681-AF39-4BAF-7211752BD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1630" y="1557715"/>
            <a:ext cx="503999" cy="5039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16E0DC7-97F2-2476-800C-7A4111C8B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077" y="155771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1</cp:revision>
  <dcterms:created xsi:type="dcterms:W3CDTF">2023-02-09T14:40:25Z</dcterms:created>
  <dcterms:modified xsi:type="dcterms:W3CDTF">2023-02-09T14:40:42Z</dcterms:modified>
</cp:coreProperties>
</file>