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62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76325D-2BBD-24A3-9FEE-692465B927D5}" name="Jaclyn Zalesky" initials="JZ" userId="S::zalesky@adobe.com::9c0b24b4-6ad7-45a7-a9a0-5ba404afed22" providerId="AD"/>
  <p188:author id="{DB1A11B9-3973-06DC-DBC2-EFEFEF087FED}" name="David Baker" initials="DB" userId="S::davbaker@adobe.com::da2b0875-9916-4d44-89d9-e651631ef4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ilah Johnson" initials="AJ" lastIdx="10" clrIdx="0">
    <p:extLst>
      <p:ext uri="{19B8F6BF-5375-455C-9EA6-DF929625EA0E}">
        <p15:presenceInfo xmlns:p15="http://schemas.microsoft.com/office/powerpoint/2012/main" userId="S::akjohnso@adobe.com::2fa3aa60-0c9c-4d06-bae2-795983241227" providerId="AD"/>
      </p:ext>
    </p:extLst>
  </p:cmAuthor>
  <p:cmAuthor id="2" name="Ankita Sood" initials="AS" lastIdx="2" clrIdx="1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46"/>
    <p:restoredTop sz="94706"/>
  </p:normalViewPr>
  <p:slideViewPr>
    <p:cSldViewPr snapToGrid="0">
      <p:cViewPr>
        <p:scale>
          <a:sx n="70" d="100"/>
          <a:sy n="70" d="100"/>
        </p:scale>
        <p:origin x="3348" y="21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Baker" userId="da2b0875-9916-4d44-89d9-e651631ef4de" providerId="ADAL" clId="{15FC2388-40E0-524B-A732-5DC6014C06C9}"/>
    <pc:docChg chg="modSld">
      <pc:chgData name="David Baker" userId="da2b0875-9916-4d44-89d9-e651631ef4de" providerId="ADAL" clId="{15FC2388-40E0-524B-A732-5DC6014C06C9}" dt="2022-03-03T22:33:24.090" v="55" actId="20577"/>
      <pc:docMkLst>
        <pc:docMk/>
      </pc:docMkLst>
      <pc:sldChg chg="modSp mod">
        <pc:chgData name="David Baker" userId="da2b0875-9916-4d44-89d9-e651631ef4de" providerId="ADAL" clId="{15FC2388-40E0-524B-A732-5DC6014C06C9}" dt="2022-03-03T22:33:16.092" v="49" actId="20577"/>
        <pc:sldMkLst>
          <pc:docMk/>
          <pc:sldMk cId="0" sldId="256"/>
        </pc:sldMkLst>
        <pc:graphicFrameChg chg="modGraphic">
          <ac:chgData name="David Baker" userId="da2b0875-9916-4d44-89d9-e651631ef4de" providerId="ADAL" clId="{15FC2388-40E0-524B-A732-5DC6014C06C9}" dt="2022-03-03T22:33:16.092" v="49" actId="20577"/>
          <ac:graphicFrameMkLst>
            <pc:docMk/>
            <pc:sldMk cId="0" sldId="256"/>
            <ac:graphicFrameMk id="13" creationId="{8FC06D05-42C7-D14C-86E4-0F01711669B9}"/>
          </ac:graphicFrameMkLst>
        </pc:graphicFrameChg>
      </pc:sldChg>
      <pc:sldChg chg="modSp mod">
        <pc:chgData name="David Baker" userId="da2b0875-9916-4d44-89d9-e651631ef4de" providerId="ADAL" clId="{15FC2388-40E0-524B-A732-5DC6014C06C9}" dt="2022-03-03T22:33:24.090" v="55" actId="20577"/>
        <pc:sldMkLst>
          <pc:docMk/>
          <pc:sldMk cId="3982262141" sldId="262"/>
        </pc:sldMkLst>
        <pc:spChg chg="mod">
          <ac:chgData name="David Baker" userId="da2b0875-9916-4d44-89d9-e651631ef4de" providerId="ADAL" clId="{15FC2388-40E0-524B-A732-5DC6014C06C9}" dt="2022-03-03T22:33:24.090" v="55" actId="20577"/>
          <ac:spMkLst>
            <pc:docMk/>
            <pc:sldMk cId="3982262141" sldId="262"/>
            <ac:spMk id="63" creationId="{D526F789-D18E-C84B-9754-133D64A670FD}"/>
          </ac:spMkLst>
        </pc:spChg>
      </pc:sldChg>
    </pc:docChg>
  </pc:docChgLst>
  <pc:docChgLst>
    <pc:chgData name="Jaclyn Zalesky" userId="9c0b24b4-6ad7-45a7-a9a0-5ba404afed22" providerId="ADAL" clId="{D5ADAA79-0557-4642-B5FA-AC79C44AE176}"/>
    <pc:docChg chg="undo custSel modSld">
      <pc:chgData name="Jaclyn Zalesky" userId="9c0b24b4-6ad7-45a7-a9a0-5ba404afed22" providerId="ADAL" clId="{D5ADAA79-0557-4642-B5FA-AC79C44AE176}" dt="2022-01-27T18:21:15.742" v="133" actId="1038"/>
      <pc:docMkLst>
        <pc:docMk/>
      </pc:docMkLst>
      <pc:sldChg chg="addSp delSp modSp mod">
        <pc:chgData name="Jaclyn Zalesky" userId="9c0b24b4-6ad7-45a7-a9a0-5ba404afed22" providerId="ADAL" clId="{D5ADAA79-0557-4642-B5FA-AC79C44AE176}" dt="2022-01-27T18:19:59.003" v="42"/>
        <pc:sldMkLst>
          <pc:docMk/>
          <pc:sldMk cId="0" sldId="256"/>
        </pc:sldMkLst>
        <pc:spChg chg="mod">
          <ac:chgData name="Jaclyn Zalesky" userId="9c0b24b4-6ad7-45a7-a9a0-5ba404afed22" providerId="ADAL" clId="{D5ADAA79-0557-4642-B5FA-AC79C44AE176}" dt="2022-01-27T17:50:11.372" v="12" actId="20577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Jaclyn Zalesky" userId="9c0b24b4-6ad7-45a7-a9a0-5ba404afed22" providerId="ADAL" clId="{D5ADAA79-0557-4642-B5FA-AC79C44AE176}" dt="2022-01-27T17:52:02.067" v="14" actId="478"/>
          <ac:spMkLst>
            <pc:docMk/>
            <pc:sldMk cId="0" sldId="256"/>
            <ac:spMk id="10" creationId="{00000000-0000-0000-0000-000000000000}"/>
          </ac:spMkLst>
        </pc:spChg>
        <pc:spChg chg="add mod">
          <ac:chgData name="Jaclyn Zalesky" userId="9c0b24b4-6ad7-45a7-a9a0-5ba404afed22" providerId="ADAL" clId="{D5ADAA79-0557-4642-B5FA-AC79C44AE176}" dt="2022-01-27T18:19:59.003" v="42"/>
          <ac:spMkLst>
            <pc:docMk/>
            <pc:sldMk cId="0" sldId="256"/>
            <ac:spMk id="14" creationId="{5E7ED587-2B97-AB4D-BB21-ADAE19133C33}"/>
          </ac:spMkLst>
        </pc:spChg>
      </pc:sldChg>
      <pc:sldChg chg="modSp mod">
        <pc:chgData name="Jaclyn Zalesky" userId="9c0b24b4-6ad7-45a7-a9a0-5ba404afed22" providerId="ADAL" clId="{D5ADAA79-0557-4642-B5FA-AC79C44AE176}" dt="2022-01-27T17:47:49.574" v="2" actId="20577"/>
        <pc:sldMkLst>
          <pc:docMk/>
          <pc:sldMk cId="1050037809" sldId="261"/>
        </pc:sldMkLst>
        <pc:spChg chg="mod">
          <ac:chgData name="Jaclyn Zalesky" userId="9c0b24b4-6ad7-45a7-a9a0-5ba404afed22" providerId="ADAL" clId="{D5ADAA79-0557-4642-B5FA-AC79C44AE176}" dt="2022-01-27T17:47:49.574" v="2" actId="20577"/>
          <ac:spMkLst>
            <pc:docMk/>
            <pc:sldMk cId="1050037809" sldId="261"/>
            <ac:spMk id="56" creationId="{00000000-0000-0000-0000-000000000000}"/>
          </ac:spMkLst>
        </pc:spChg>
      </pc:sldChg>
      <pc:sldChg chg="addSp modSp mod">
        <pc:chgData name="Jaclyn Zalesky" userId="9c0b24b4-6ad7-45a7-a9a0-5ba404afed22" providerId="ADAL" clId="{D5ADAA79-0557-4642-B5FA-AC79C44AE176}" dt="2022-01-27T18:21:15.742" v="133" actId="1038"/>
        <pc:sldMkLst>
          <pc:docMk/>
          <pc:sldMk cId="3982262141" sldId="262"/>
        </pc:sldMkLst>
        <pc:spChg chg="mod">
          <ac:chgData name="Jaclyn Zalesky" userId="9c0b24b4-6ad7-45a7-a9a0-5ba404afed22" providerId="ADAL" clId="{D5ADAA79-0557-4642-B5FA-AC79C44AE176}" dt="2022-01-27T18:13:42.481" v="19" actId="1076"/>
          <ac:spMkLst>
            <pc:docMk/>
            <pc:sldMk cId="3982262141" sldId="262"/>
            <ac:spMk id="7" creationId="{1ACD77FF-F72D-C54F-95B0-D62602AA4F8A}"/>
          </ac:spMkLst>
        </pc:spChg>
        <pc:spChg chg="mod">
          <ac:chgData name="Jaclyn Zalesky" userId="9c0b24b4-6ad7-45a7-a9a0-5ba404afed22" providerId="ADAL" clId="{D5ADAA79-0557-4642-B5FA-AC79C44AE176}" dt="2022-01-27T18:13:27.568" v="18" actId="1076"/>
          <ac:spMkLst>
            <pc:docMk/>
            <pc:sldMk cId="3982262141" sldId="262"/>
            <ac:spMk id="50" creationId="{00000000-0000-0000-0000-000000000000}"/>
          </ac:spMkLst>
        </pc:spChg>
        <pc:spChg chg="mod">
          <ac:chgData name="Jaclyn Zalesky" userId="9c0b24b4-6ad7-45a7-a9a0-5ba404afed22" providerId="ADAL" clId="{D5ADAA79-0557-4642-B5FA-AC79C44AE176}" dt="2022-01-27T18:21:15.742" v="133" actId="1038"/>
          <ac:spMkLst>
            <pc:docMk/>
            <pc:sldMk cId="3982262141" sldId="262"/>
            <ac:spMk id="57" creationId="{D566414E-7DA2-4245-A2E6-DF844FF2718B}"/>
          </ac:spMkLst>
        </pc:spChg>
        <pc:spChg chg="mod">
          <ac:chgData name="Jaclyn Zalesky" userId="9c0b24b4-6ad7-45a7-a9a0-5ba404afed22" providerId="ADAL" clId="{D5ADAA79-0557-4642-B5FA-AC79C44AE176}" dt="2022-01-27T18:14:54.068" v="23" actId="1076"/>
          <ac:spMkLst>
            <pc:docMk/>
            <pc:sldMk cId="3982262141" sldId="262"/>
            <ac:spMk id="65" creationId="{47BFF82B-8C6C-7C46-9A32-55175C6848BA}"/>
          </ac:spMkLst>
        </pc:spChg>
        <pc:spChg chg="add mod">
          <ac:chgData name="Jaclyn Zalesky" userId="9c0b24b4-6ad7-45a7-a9a0-5ba404afed22" providerId="ADAL" clId="{D5ADAA79-0557-4642-B5FA-AC79C44AE176}" dt="2022-01-27T18:19:56.019" v="41" actId="1076"/>
          <ac:spMkLst>
            <pc:docMk/>
            <pc:sldMk cId="3982262141" sldId="262"/>
            <ac:spMk id="66" creationId="{306C48C9-9BEF-6D49-8BEC-9FE5234E29B5}"/>
          </ac:spMkLst>
        </pc:spChg>
        <pc:spChg chg="mod">
          <ac:chgData name="Jaclyn Zalesky" userId="9c0b24b4-6ad7-45a7-a9a0-5ba404afed22" providerId="ADAL" clId="{D5ADAA79-0557-4642-B5FA-AC79C44AE176}" dt="2022-01-27T18:15:07.596" v="24" actId="1076"/>
          <ac:spMkLst>
            <pc:docMk/>
            <pc:sldMk cId="3982262141" sldId="262"/>
            <ac:spMk id="67" creationId="{F7B74491-47AE-0749-8067-C02FAB280B99}"/>
          </ac:spMkLst>
        </pc:spChg>
        <pc:spChg chg="mod">
          <ac:chgData name="Jaclyn Zalesky" userId="9c0b24b4-6ad7-45a7-a9a0-5ba404afed22" providerId="ADAL" clId="{D5ADAA79-0557-4642-B5FA-AC79C44AE176}" dt="2022-01-27T18:21:04.507" v="122" actId="1076"/>
          <ac:spMkLst>
            <pc:docMk/>
            <pc:sldMk cId="3982262141" sldId="262"/>
            <ac:spMk id="68" creationId="{FA78ED87-3CE7-0D4C-A10A-4C1F9B9412A9}"/>
          </ac:spMkLst>
        </pc:spChg>
        <pc:spChg chg="mod">
          <ac:chgData name="Jaclyn Zalesky" userId="9c0b24b4-6ad7-45a7-a9a0-5ba404afed22" providerId="ADAL" clId="{D5ADAA79-0557-4642-B5FA-AC79C44AE176}" dt="2022-01-27T18:20:39.078" v="46" actId="1076"/>
          <ac:spMkLst>
            <pc:docMk/>
            <pc:sldMk cId="3982262141" sldId="262"/>
            <ac:spMk id="85" creationId="{65AE09C6-A61A-3E40-8AC3-623498243A8D}"/>
          </ac:spMkLst>
        </pc:spChg>
        <pc:spChg chg="mod">
          <ac:chgData name="Jaclyn Zalesky" userId="9c0b24b4-6ad7-45a7-a9a0-5ba404afed22" providerId="ADAL" clId="{D5ADAA79-0557-4642-B5FA-AC79C44AE176}" dt="2022-01-27T18:13:54.417" v="20" actId="14100"/>
          <ac:spMkLst>
            <pc:docMk/>
            <pc:sldMk cId="3982262141" sldId="262"/>
            <ac:spMk id="90" creationId="{3EFB7C17-49F7-864E-8C3C-6AFB80AC2C28}"/>
          </ac:spMkLst>
        </pc:spChg>
        <pc:spChg chg="mod">
          <ac:chgData name="Jaclyn Zalesky" userId="9c0b24b4-6ad7-45a7-a9a0-5ba404afed22" providerId="ADAL" clId="{D5ADAA79-0557-4642-B5FA-AC79C44AE176}" dt="2022-01-27T18:18:05.487" v="39" actId="20577"/>
          <ac:spMkLst>
            <pc:docMk/>
            <pc:sldMk cId="3982262141" sldId="262"/>
            <ac:spMk id="94" creationId="{5A230E3C-C7E4-8A40-9D54-B9EEBDB71491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5" creationId="{5AA85501-6371-4A40-8AB8-EE86B517A4F6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6" creationId="{0D7F8D64-A7A3-C34E-8179-50FED93D0EA0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8" creationId="{85A3B1DF-46F8-7246-ABAB-15CA06085817}"/>
          </ac:spMkLst>
        </pc:spChg>
        <pc:spChg chg="mod">
          <ac:chgData name="Jaclyn Zalesky" userId="9c0b24b4-6ad7-45a7-a9a0-5ba404afed22" providerId="ADAL" clId="{D5ADAA79-0557-4642-B5FA-AC79C44AE176}" dt="2022-01-27T18:20:37.133" v="45" actId="1076"/>
          <ac:spMkLst>
            <pc:docMk/>
            <pc:sldMk cId="3982262141" sldId="262"/>
            <ac:spMk id="109" creationId="{37622635-9321-D54C-B309-ECD5C2D5A7FA}"/>
          </ac:spMkLst>
        </pc:spChg>
        <pc:spChg chg="mod">
          <ac:chgData name="Jaclyn Zalesky" userId="9c0b24b4-6ad7-45a7-a9a0-5ba404afed22" providerId="ADAL" clId="{D5ADAA79-0557-4642-B5FA-AC79C44AE176}" dt="2022-01-27T18:17:27.334" v="27" actId="1076"/>
          <ac:spMkLst>
            <pc:docMk/>
            <pc:sldMk cId="3982262141" sldId="262"/>
            <ac:spMk id="114" creationId="{EEFEA1C3-48AD-4846-9FC6-A41AF0F04136}"/>
          </ac:spMkLst>
        </pc:spChg>
        <pc:spChg chg="mod">
          <ac:chgData name="Jaclyn Zalesky" userId="9c0b24b4-6ad7-45a7-a9a0-5ba404afed22" providerId="ADAL" clId="{D5ADAA79-0557-4642-B5FA-AC79C44AE176}" dt="2022-01-27T18:13:18.714" v="17" actId="1076"/>
          <ac:spMkLst>
            <pc:docMk/>
            <pc:sldMk cId="3982262141" sldId="262"/>
            <ac:spMk id="127" creationId="{2D46BD00-ADA1-B24E-AC81-D24FB8C2A123}"/>
          </ac:spMkLst>
        </pc:spChg>
        <pc:spChg chg="mod">
          <ac:chgData name="Jaclyn Zalesky" userId="9c0b24b4-6ad7-45a7-a9a0-5ba404afed22" providerId="ADAL" clId="{D5ADAA79-0557-4642-B5FA-AC79C44AE176}" dt="2022-01-27T18:14:24.815" v="22" actId="1076"/>
          <ac:spMkLst>
            <pc:docMk/>
            <pc:sldMk cId="3982262141" sldId="262"/>
            <ac:spMk id="128" creationId="{8DD55DE8-A8C7-6C4B-8C5C-691F892832F2}"/>
          </ac:spMkLst>
        </pc:spChg>
        <pc:spChg chg="mod">
          <ac:chgData name="Jaclyn Zalesky" userId="9c0b24b4-6ad7-45a7-a9a0-5ba404afed22" providerId="ADAL" clId="{D5ADAA79-0557-4642-B5FA-AC79C44AE176}" dt="2022-01-27T18:15:34.029" v="26" actId="1076"/>
          <ac:spMkLst>
            <pc:docMk/>
            <pc:sldMk cId="3982262141" sldId="262"/>
            <ac:spMk id="129" creationId="{7F944E93-A144-994E-AF43-7969A6997F47}"/>
          </ac:spMkLst>
        </pc:spChg>
        <pc:spChg chg="mod">
          <ac:chgData name="Jaclyn Zalesky" userId="9c0b24b4-6ad7-45a7-a9a0-5ba404afed22" providerId="ADAL" clId="{D5ADAA79-0557-4642-B5FA-AC79C44AE176}" dt="2022-01-27T18:14:24.815" v="22" actId="1076"/>
          <ac:spMkLst>
            <pc:docMk/>
            <pc:sldMk cId="3982262141" sldId="262"/>
            <ac:spMk id="132" creationId="{91477FBF-79B7-9741-861B-0072DC469597}"/>
          </ac:spMkLst>
        </pc:spChg>
        <pc:grpChg chg="mod">
          <ac:chgData name="Jaclyn Zalesky" userId="9c0b24b4-6ad7-45a7-a9a0-5ba404afed22" providerId="ADAL" clId="{D5ADAA79-0557-4642-B5FA-AC79C44AE176}" dt="2022-01-27T18:20:23.501" v="44" actId="14100"/>
          <ac:grpSpMkLst>
            <pc:docMk/>
            <pc:sldMk cId="3982262141" sldId="262"/>
            <ac:grpSpMk id="82" creationId="{B42896B0-A3B1-CA41-9D50-FE7EC14DEFC9}"/>
          </ac:grpSpMkLst>
        </pc:grpChg>
        <pc:picChg chg="mod">
          <ac:chgData name="Jaclyn Zalesky" userId="9c0b24b4-6ad7-45a7-a9a0-5ba404afed22" providerId="ADAL" clId="{D5ADAA79-0557-4642-B5FA-AC79C44AE176}" dt="2022-01-27T18:20:37.133" v="45" actId="1076"/>
          <ac:picMkLst>
            <pc:docMk/>
            <pc:sldMk cId="3982262141" sldId="262"/>
            <ac:picMk id="72" creationId="{3278EC68-CACE-CF45-B078-1311AB6B8236}"/>
          </ac:picMkLst>
        </pc:picChg>
        <pc:picChg chg="mod">
          <ac:chgData name="Jaclyn Zalesky" userId="9c0b24b4-6ad7-45a7-a9a0-5ba404afed22" providerId="ADAL" clId="{D5ADAA79-0557-4642-B5FA-AC79C44AE176}" dt="2022-01-27T18:20:37.133" v="45" actId="1076"/>
          <ac:picMkLst>
            <pc:docMk/>
            <pc:sldMk cId="3982262141" sldId="262"/>
            <ac:picMk id="74" creationId="{952ABC6B-36BF-8C48-8D6B-E74BC8B97472}"/>
          </ac:picMkLst>
        </pc:picChg>
        <pc:picChg chg="mod">
          <ac:chgData name="Jaclyn Zalesky" userId="9c0b24b4-6ad7-45a7-a9a0-5ba404afed22" providerId="ADAL" clId="{D5ADAA79-0557-4642-B5FA-AC79C44AE176}" dt="2022-01-27T18:13:18.714" v="17" actId="1076"/>
          <ac:picMkLst>
            <pc:docMk/>
            <pc:sldMk cId="3982262141" sldId="262"/>
            <ac:picMk id="124" creationId="{C737B2E3-881A-904D-914B-21D3F3949A46}"/>
          </ac:picMkLst>
        </pc:picChg>
        <pc:picChg chg="mod">
          <ac:chgData name="Jaclyn Zalesky" userId="9c0b24b4-6ad7-45a7-a9a0-5ba404afed22" providerId="ADAL" clId="{D5ADAA79-0557-4642-B5FA-AC79C44AE176}" dt="2022-01-27T18:13:27.568" v="18" actId="1076"/>
          <ac:picMkLst>
            <pc:docMk/>
            <pc:sldMk cId="3982262141" sldId="262"/>
            <ac:picMk id="125" creationId="{C81F9181-7792-7B48-84FA-4E2BE9F724AC}"/>
          </ac:picMkLst>
        </pc:picChg>
        <pc:picChg chg="mod">
          <ac:chgData name="Jaclyn Zalesky" userId="9c0b24b4-6ad7-45a7-a9a0-5ba404afed22" providerId="ADAL" clId="{D5ADAA79-0557-4642-B5FA-AC79C44AE176}" dt="2022-01-27T18:14:24.815" v="22" actId="1076"/>
          <ac:picMkLst>
            <pc:docMk/>
            <pc:sldMk cId="3982262141" sldId="262"/>
            <ac:picMk id="126" creationId="{F0301E24-FFB2-1A4C-893A-780C69C10F6C}"/>
          </ac:picMkLst>
        </pc:picChg>
        <pc:picChg chg="mod">
          <ac:chgData name="Jaclyn Zalesky" userId="9c0b24b4-6ad7-45a7-a9a0-5ba404afed22" providerId="ADAL" clId="{D5ADAA79-0557-4642-B5FA-AC79C44AE176}" dt="2022-01-27T18:14:05.563" v="21" actId="1076"/>
          <ac:picMkLst>
            <pc:docMk/>
            <pc:sldMk cId="3982262141" sldId="262"/>
            <ac:picMk id="134" creationId="{38D32AD5-D833-4044-B699-24082367F682}"/>
          </ac:picMkLst>
        </pc:picChg>
      </pc:sldChg>
    </pc:docChg>
  </pc:docChgLst>
  <pc:docChgLst>
    <pc:chgData name="Jaclyn Zalesky" userId="S::zalesky@adobe.com::9c0b24b4-6ad7-45a7-a9a0-5ba404afed22" providerId="AD" clId="Web-{C425CE26-59BB-E42C-68AA-84C16DB67B9F}"/>
    <pc:docChg chg="">
      <pc:chgData name="Jaclyn Zalesky" userId="S::zalesky@adobe.com::9c0b24b4-6ad7-45a7-a9a0-5ba404afed22" providerId="AD" clId="Web-{C425CE26-59BB-E42C-68AA-84C16DB67B9F}" dt="2022-03-01T18:32:49.142" v="0"/>
      <pc:docMkLst>
        <pc:docMk/>
      </pc:docMkLst>
      <pc:sldChg chg="delCm">
        <pc:chgData name="Jaclyn Zalesky" userId="S::zalesky@adobe.com::9c0b24b4-6ad7-45a7-a9a0-5ba404afed22" providerId="AD" clId="Web-{C425CE26-59BB-E42C-68AA-84C16DB67B9F}" dt="2022-03-01T18:32:49.142" v="0"/>
        <pc:sldMkLst>
          <pc:docMk/>
          <pc:sldMk cId="1050037809" sldId="261"/>
        </pc:sldMkLst>
      </pc:sldChg>
    </pc:docChg>
  </pc:docChgLst>
  <pc:docChgLst>
    <pc:chgData name="Jaclyn Zalesky" userId="S::zalesky@adobe.com::9c0b24b4-6ad7-45a7-a9a0-5ba404afed22" providerId="AD" clId="Web-{F6AC3206-149C-D38F-AB3A-EA684C0E9EC7}"/>
    <pc:docChg chg="mod modSld">
      <pc:chgData name="Jaclyn Zalesky" userId="S::zalesky@adobe.com::9c0b24b4-6ad7-45a7-a9a0-5ba404afed22" providerId="AD" clId="Web-{F6AC3206-149C-D38F-AB3A-EA684C0E9EC7}" dt="2022-02-10T15:57:46.131" v="47"/>
      <pc:docMkLst>
        <pc:docMk/>
      </pc:docMkLst>
      <pc:sldChg chg="modSp modCm">
        <pc:chgData name="Jaclyn Zalesky" userId="S::zalesky@adobe.com::9c0b24b4-6ad7-45a7-a9a0-5ba404afed22" providerId="AD" clId="Web-{F6AC3206-149C-D38F-AB3A-EA684C0E9EC7}" dt="2022-02-10T15:57:46.131" v="47"/>
        <pc:sldMkLst>
          <pc:docMk/>
          <pc:sldMk cId="1050037809" sldId="261"/>
        </pc:sldMkLst>
        <pc:graphicFrameChg chg="mod modGraphic">
          <ac:chgData name="Jaclyn Zalesky" userId="S::zalesky@adobe.com::9c0b24b4-6ad7-45a7-a9a0-5ba404afed22" providerId="AD" clId="Web-{F6AC3206-149C-D38F-AB3A-EA684C0E9EC7}" dt="2022-02-10T15:57:40.443" v="45"/>
          <ac:graphicFrameMkLst>
            <pc:docMk/>
            <pc:sldMk cId="1050037809" sldId="261"/>
            <ac:graphicFrameMk id="22" creationId="{EE29B956-6FD1-224B-B642-376634CB164D}"/>
          </ac:graphicFrameMkLst>
        </pc:graphicFrameChg>
      </pc:sldChg>
    </pc:docChg>
  </pc:docChgLst>
  <pc:docChgLst>
    <pc:chgData name="David Baker" userId="S::davbaker@adobe.com::da2b0875-9916-4d44-89d9-e651631ef4de" providerId="AD" clId="Web-{F5354F4D-DB15-A8BC-D7BD-1244B840E560}"/>
    <pc:docChg chg="mod">
      <pc:chgData name="David Baker" userId="S::davbaker@adobe.com::da2b0875-9916-4d44-89d9-e651631ef4de" providerId="AD" clId="Web-{F5354F4D-DB15-A8BC-D7BD-1244B840E560}" dt="2022-02-09T19:20:34.744" v="1"/>
      <pc:docMkLst>
        <pc:docMk/>
      </pc:docMkLst>
      <pc:sldChg chg="addCm">
        <pc:chgData name="David Baker" userId="S::davbaker@adobe.com::da2b0875-9916-4d44-89d9-e651631ef4de" providerId="AD" clId="Web-{F5354F4D-DB15-A8BC-D7BD-1244B840E560}" dt="2022-02-09T19:20:34.744" v="1"/>
        <pc:sldMkLst>
          <pc:docMk/>
          <pc:sldMk cId="105003780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E57D6-2086-AA47-A7A4-C0CDE7C14E44}" type="datetimeFigureOut">
              <a:rPr lang="en-US" smtClean="0"/>
              <a:t>3/24/2022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E59989-9CFD-3E47-ADC5-9472F49CB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679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3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59989-9CFD-3E47-ADC5-9472F49CBD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93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400" cy="204901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8944" y="456692"/>
            <a:ext cx="679451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dobe Clean"/>
                <a:cs typeface="Adobe Cle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7787" y="9861194"/>
            <a:ext cx="2224405" cy="149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pc="-5"/>
              <a:t>©</a:t>
            </a:r>
            <a:fld id="{81D60167-4931-47E6-BA6A-407CBD079E47}" type="slidenum">
              <a:rPr spc="-5" dirty="0"/>
              <a:t>‹#›</a:t>
            </a:fld>
            <a:r>
              <a:rPr spc="-5"/>
              <a:t> Adobe. All</a:t>
            </a:r>
            <a:r>
              <a:rPr spc="-15"/>
              <a:t> Rights</a:t>
            </a:r>
            <a:r>
              <a:rPr spc="-10"/>
              <a:t> </a:t>
            </a:r>
            <a:r>
              <a:rPr spc="-15"/>
              <a:t>Reserved.</a:t>
            </a:r>
            <a:r>
              <a:rPr spc="-10"/>
              <a:t> </a:t>
            </a:r>
            <a:r>
              <a:rPr spc="-5"/>
              <a:t>Adobe</a:t>
            </a:r>
            <a:r>
              <a:rPr spc="60"/>
              <a:t> </a:t>
            </a:r>
            <a:r>
              <a:rPr spc="-15"/>
              <a:t>Confidential.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hyperlink" Target="https://helpx.adobe.com/es/enterprise.html" TargetMode="External"/><Relationship Id="rId3" Type="http://schemas.openxmlformats.org/officeDocument/2006/relationships/hyperlink" Target="http://www.adobe.com/" TargetMode="External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es/support/programs/support-policies-terms-conditions.html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jp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26.svg"/><Relationship Id="rId4" Type="http://schemas.openxmlformats.org/officeDocument/2006/relationships/image" Target="../media/image20.jpg"/><Relationship Id="rId9" Type="http://schemas.openxmlformats.org/officeDocument/2006/relationships/image" Target="../media/image25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2828" y="65103"/>
            <a:ext cx="5461244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300" dirty="0">
                <a:latin typeface="Adobe Clean" panose="020B0503020404020204" pitchFamily="34" charset="0"/>
              </a:rPr>
              <a:t>PLANES DE SOPORTE DE ADOBE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523" y="560755"/>
            <a:ext cx="6889348" cy="1327928"/>
          </a:xfrm>
          <a:prstGeom prst="rect">
            <a:avLst/>
          </a:prstGeom>
        </p:spPr>
        <p:txBody>
          <a:bodyPr vert="horz" wrap="square" lIns="0" tIns="247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lang="es-ES" sz="1100" dirty="0">
                <a:solidFill>
                  <a:srgbClr val="FFFFFF"/>
                </a:solidFill>
                <a:latin typeface="AdobeClean-Light"/>
                <a:cs typeface="AdobeClean-Light"/>
              </a:rPr>
              <a:t>Standard | Business | Enterprise | </a:t>
            </a:r>
            <a:r>
              <a:rPr lang="es-ES" sz="1100" b="1" dirty="0">
                <a:solidFill>
                  <a:srgbClr val="FFFFFF"/>
                </a:solidFill>
                <a:latin typeface="Arial"/>
                <a:cs typeface="Arial"/>
              </a:rPr>
              <a:t>Elite</a:t>
            </a:r>
          </a:p>
          <a:p>
            <a:pPr marL="12700" marR="1076325">
              <a:spcBef>
                <a:spcPts val="235"/>
              </a:spcBef>
            </a:pPr>
            <a:r>
              <a:rPr lang="es-E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ofrece una amplia variedad de recursos técnicos para ayudar a su negocio, incluidos como parte de su </a:t>
            </a:r>
            <a:r>
              <a:rPr lang="es-ES" sz="900" dirty="0">
                <a:solidFill>
                  <a:schemeClr val="bg1"/>
                </a:solidFill>
                <a:latin typeface="Adobe Clean SemiLight"/>
              </a:rPr>
              <a:t>suscripción empresarial de Adobe. Puede mejorarla con el plan de soporte ELITE</a:t>
            </a:r>
            <a:r>
              <a:rPr lang="es-E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. Los clientes del paquete ELITE tienen acceso a un ingeniero de asistencia técnica especializado, además de a un gestor técnico de cuentas, que trabajarán codo con codo con usted para proporcionarle la asistencia idónea y proactiva y, a su vez, serán sus puntos de contacto para cualquier problema técnico dentro del equipo de Soporte de Adobe. Con gran experiencia en sus soluciones de </a:t>
            </a:r>
            <a:r>
              <a:rPr lang="es-ES" sz="900" dirty="0" err="1">
                <a:solidFill>
                  <a:schemeClr val="bg1"/>
                </a:solidFill>
                <a:latin typeface="Adobe Clean SemiLight" panose="020B0403020404020204" pitchFamily="34" charset="0"/>
              </a:rPr>
              <a:t>Document</a:t>
            </a:r>
            <a:r>
              <a:rPr lang="es-E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 Cloud y Creative Cloud aplicables, su equipo de Soporte trabaja para asegurarse de que pueden estar con usted de principio a fin para solucionar cualquier problema, sin importar su complejidad, de forma que pueda sacar el máximo provecho a su inversión en las soluciones aplicables de Adobe y para ayudarle a evitar problemas antes de que se conviertan en realidad. También puede disfrutar de documentación técnica completa y detallada sobre productos y notas de la versión actual.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9607" y="7078651"/>
            <a:ext cx="407029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Destinatarios de nivel de servicio: Respuesta inicial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056" y="108204"/>
            <a:ext cx="289557" cy="395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6FF61-63CA-D544-B085-6AB0891642D7}"/>
              </a:ext>
            </a:extLst>
          </p:cNvPr>
          <p:cNvSpPr txBox="1"/>
          <p:nvPr/>
        </p:nvSpPr>
        <p:spPr>
          <a:xfrm>
            <a:off x="408238" y="379388"/>
            <a:ext cx="3231433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i="1">
                <a:solidFill>
                  <a:schemeClr val="bg1"/>
                </a:solidFill>
                <a:latin typeface="Adobe Clean" panose="020B0503020404020204" pitchFamily="34" charset="0"/>
              </a:rPr>
              <a:t>Adobe Creative Cloud/Adobe Document Cloud (incluido Adobe Sign)</a:t>
            </a:r>
          </a:p>
        </p:txBody>
      </p:sp>
      <p:graphicFrame>
        <p:nvGraphicFramePr>
          <p:cNvPr id="13" name="object 8">
            <a:extLst>
              <a:ext uri="{FF2B5EF4-FFF2-40B4-BE49-F238E27FC236}">
                <a16:creationId xmlns:a16="http://schemas.microsoft.com/office/drawing/2014/main" id="{8FC06D05-42C7-D14C-86E4-0F0171166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534642"/>
              </p:ext>
            </p:extLst>
          </p:nvPr>
        </p:nvGraphicFramePr>
        <p:xfrm>
          <a:off x="209607" y="2098711"/>
          <a:ext cx="7281936" cy="4806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9816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346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1582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754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1907">
                <a:tc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Soporte Standard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110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907">
                <a:tc gridSpan="2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B3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="1" i="1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</a:rPr>
                        <a:t>Soporte de pago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0068E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30">
                <a:tc rowSpan="3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100" b="1" i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Expertos asignados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0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Responsable de la asistencia técnica de la cuenta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0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Ingeniero de asistencia técnica especializado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5752277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0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Gestor técnico de cuentas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804022"/>
                  </a:ext>
                </a:extLst>
              </a:tr>
              <a:tr h="141531">
                <a:tc rowSpan="16">
                  <a:txBody>
                    <a:bodyPr/>
                    <a:lstStyle/>
                    <a:p>
                      <a:pPr marL="5080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100" b="1" i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Servicios de soporte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10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Soporte de autoayuda 24 x 7 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T w="1270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19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10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Soporte 24 x 7 por chat/teléfono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19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1000" b="0" i="0">
                          <a:latin typeface="Adobe Clean Light" panose="020B0303020404020204" pitchFamily="34" charset="0"/>
                          <a:cs typeface="AdobeClean-Light"/>
                        </a:rPr>
                        <a:t>Envíos de casos a través de la web 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0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Enrutamiento de casos según prioridad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>
                          <a:latin typeface="Adobe Clean Light" panose="020B0303020404020204" pitchFamily="34" charset="0"/>
                          <a:cs typeface="AdobeClean-Light"/>
                        </a:rPr>
                        <a:t>Priorización acelerada de problemas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1000" b="0" i="0" dirty="0">
                          <a:latin typeface="Adobe Clean Light" panose="020B0303020404020204" pitchFamily="34" charset="0"/>
                          <a:cs typeface="AdobeClean-Light"/>
                        </a:rPr>
                        <a:t>Administración de la escalabilidad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lang="en-US"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4153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1000" b="0" i="0">
                          <a:latin typeface="Adobe Clean Light" panose="020B0303020404020204" pitchFamily="34" charset="0"/>
                          <a:cs typeface="AdobeClean-Light"/>
                        </a:rPr>
                        <a:t>Monitorización proactiva de casos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lang="en-US"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42330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0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Opción de soporte en la misma región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lang="en-US"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42731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1000" b="0" i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Revisiones del servicio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años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000" b="0" i="0" dirty="0">
                          <a:latin typeface="Adobe Clean Light" panose="020B0303020404020204" pitchFamily="34" charset="0"/>
                          <a:cs typeface="AdobeClean-Light"/>
                        </a:rPr>
                        <a:t>Reseñas de casos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latin typeface="AdobeClean-Light"/>
                          <a:cs typeface="AdobeClean-Light"/>
                        </a:rPr>
                        <a:t>2 meses</a:t>
                      </a:r>
                    </a:p>
                  </a:txBody>
                  <a:tcPr marL="0" marR="0" marT="5715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4432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dirty="0">
                          <a:latin typeface="Adobe Clean Light" panose="020B0303020404020204" pitchFamily="34" charset="0"/>
                          <a:cs typeface="AdobeClean-Light"/>
                        </a:rPr>
                        <a:t>Revisión de soluciones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 dirty="0">
                          <a:latin typeface="Adobe Clean Light" panose="020B0303020404020204" pitchFamily="34" charset="0"/>
                          <a:cs typeface="AdobeClean-Light"/>
                        </a:rPr>
                        <a:t>Revisión de planes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i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Personas de contacto de soporte adicionales 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000" b="0" i="0" dirty="0">
                          <a:latin typeface="Adobe Clean Light" panose="020B0303020404020204" pitchFamily="34" charset="0"/>
                          <a:cs typeface="AdobeClean-Light"/>
                        </a:rPr>
                        <a:t>Planificación de migraciones/actualización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4552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000" b="0" i="0" dirty="0">
                          <a:latin typeface="Adobe Clean Light" panose="020B0303020404020204" pitchFamily="34" charset="0"/>
                          <a:cs typeface="AdobeClean-Light"/>
                        </a:rPr>
                        <a:t>Preparación y planificación de lanzamientos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4134"/>
                  </a:ext>
                </a:extLst>
              </a:tr>
              <a:tr h="14792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es-ES" sz="1000" b="0" i="0" dirty="0">
                          <a:latin typeface="Adobe Clean Light" panose="020B0303020404020204" pitchFamily="34" charset="0"/>
                          <a:cs typeface="AdobeClean-Light"/>
                        </a:rPr>
                        <a:t>Sponsor ejecutivo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L w="635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1F1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object 9">
            <a:extLst>
              <a:ext uri="{FF2B5EF4-FFF2-40B4-BE49-F238E27FC236}">
                <a16:creationId xmlns:a16="http://schemas.microsoft.com/office/drawing/2014/main" id="{76C7275C-C5F9-9B4E-9294-ECE2E213E2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348574"/>
              </p:ext>
            </p:extLst>
          </p:nvPr>
        </p:nvGraphicFramePr>
        <p:xfrm>
          <a:off x="209607" y="7483227"/>
          <a:ext cx="7281936" cy="23331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08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7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95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Soporte Standard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Business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Enterprise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es-ES" sz="850" b="0" i="0" spc="-10" baseline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Las funciones empresariales de producción del cliente no están activadas o pierden datos o presentan una degradación del servicio significativa, por lo que se requiere atención inmediata para restaurar la funcionalidad y facilidad de uso.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s-ES" sz="850" i="0" dirty="0">
                          <a:latin typeface="AdobeClean-Light"/>
                        </a:rPr>
                        <a:t>Los clientes que adquieran un plan de soporte para servicios y productos de Adobe aplicables reciben enrutamiento de casos según prioridad que acelera la derivación de casos a los ingenieros de soporte de Adobe.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 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15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Las funciones empresariales del cliente presentan degradaciones importantes del servicio o hay una posible pérdida de datos, o una función clave se está viendo afectada. 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 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l" rtl="0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5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Las funciones empresariales del cliente presentan una menor degradación del servicio, pero existe una solución que permite que las funciones empresariales sigan funcionando con normalidad.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Día laborable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l" rtl="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85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Pregunta general sobre la funcionalidad actual del producto o una solicitud de mejora.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Día laborable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s-ES" sz="85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día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l" rtl="0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object 11">
            <a:extLst>
              <a:ext uri="{FF2B5EF4-FFF2-40B4-BE49-F238E27FC236}">
                <a16:creationId xmlns:a16="http://schemas.microsoft.com/office/drawing/2014/main" id="{5E7ED587-2B97-AB4D-BB21-ADAE19133C33}"/>
              </a:ext>
            </a:extLst>
          </p:cNvPr>
          <p:cNvSpPr txBox="1">
            <a:spLocks/>
          </p:cNvSpPr>
          <p:nvPr/>
        </p:nvSpPr>
        <p:spPr>
          <a:xfrm>
            <a:off x="97788" y="9857050"/>
            <a:ext cx="2810512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es-ES" dirty="0"/>
              <a:t>©2022 Adobe.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Rights</a:t>
            </a:r>
            <a:r>
              <a:rPr lang="es-ES" dirty="0"/>
              <a:t> </a:t>
            </a:r>
            <a:r>
              <a:rPr lang="es-ES" dirty="0" err="1"/>
              <a:t>Reserved</a:t>
            </a:r>
            <a:r>
              <a:rPr lang="es-ES" dirty="0"/>
              <a:t>. Adobe </a:t>
            </a:r>
            <a:r>
              <a:rPr lang="es-ES" dirty="0" err="1"/>
              <a:t>Confidential</a:t>
            </a:r>
            <a:r>
              <a:rPr lang="es-ES"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7772400" cy="294129"/>
          </a:xfrm>
          <a:prstGeom prst="rect">
            <a:avLst/>
          </a:prstGeom>
        </p:spPr>
      </p:pic>
      <p:sp>
        <p:nvSpPr>
          <p:cNvPr id="23" name="object 23"/>
          <p:cNvSpPr/>
          <p:nvPr/>
        </p:nvSpPr>
        <p:spPr>
          <a:xfrm>
            <a:off x="324341" y="676834"/>
            <a:ext cx="2068894" cy="57481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475" y="0"/>
                </a:lnTo>
              </a:path>
            </a:pathLst>
          </a:custGeom>
          <a:ln w="25133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24341" y="405315"/>
            <a:ext cx="253315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400" b="1" dirty="0">
                <a:solidFill>
                  <a:srgbClr val="020302"/>
                </a:solidFill>
                <a:latin typeface="Adobe Clean"/>
                <a:cs typeface="Adobe Clean"/>
              </a:rPr>
              <a:t>Funciones de soporte Elite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783950" y="1311624"/>
            <a:ext cx="219456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26670">
              <a:lnSpc>
                <a:spcPct val="100000"/>
              </a:lnSpc>
              <a:spcBef>
                <a:spcPts val="175"/>
              </a:spcBef>
            </a:pPr>
            <a:r>
              <a:rPr lang="es-ES" sz="900" dirty="0">
                <a:latin typeface="AdobeClean-Light"/>
                <a:cs typeface="AdobeClean-Light"/>
              </a:rPr>
              <a:t>Un ingeniero de asistencia técnica especializado que esté familiarizado con el entorno de su solución y sus objetivos empresariales. Es un ingeniero de asistencia técnica experimentado que le ayudará a coordinar su experiencia de soporte Elite.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398637" y="1324271"/>
            <a:ext cx="2148839" cy="7053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marR="74295" indent="1270">
              <a:lnSpc>
                <a:spcPct val="100000"/>
              </a:lnSpc>
              <a:spcBef>
                <a:spcPts val="100"/>
              </a:spcBef>
            </a:pPr>
            <a:r>
              <a:rPr lang="es-ES" sz="900" dirty="0">
                <a:solidFill>
                  <a:srgbClr val="020302"/>
                </a:solidFill>
                <a:latin typeface="AdobeClean-Light"/>
                <a:cs typeface="AdobeClean-Light"/>
              </a:rPr>
              <a:t>Un administrador de cuentas técnico particular para supervisar y proteger su experiencia con el soporte Elite y proporcionar servicios proactivos para maximizar el valor empresarial.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773188" y="925452"/>
            <a:ext cx="2194560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100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Gestor técnico de cuentas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75778" y="5641836"/>
            <a:ext cx="2114524" cy="6924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>
              <a:spcBef>
                <a:spcPts val="259"/>
              </a:spcBef>
            </a:pPr>
            <a:r>
              <a:rPr lang="es-ES" sz="900" dirty="0">
                <a:solidFill>
                  <a:srgbClr val="020302"/>
                </a:solidFill>
                <a:latin typeface="AdobeClean-Light"/>
                <a:cs typeface="AdobeClean-Light"/>
              </a:rPr>
              <a:t>Reciba orientación personalizada y una revisión proactiva para fines de planificación de actualizaciones y migraciones. Aprovéchese de revisiones de expertos de Adobe y planes de actualización.</a:t>
            </a:r>
          </a:p>
        </p:txBody>
      </p:sp>
      <p:grpSp>
        <p:nvGrpSpPr>
          <p:cNvPr id="82" name="object 3">
            <a:extLst>
              <a:ext uri="{FF2B5EF4-FFF2-40B4-BE49-F238E27FC236}">
                <a16:creationId xmlns:a16="http://schemas.microsoft.com/office/drawing/2014/main" id="{B42896B0-A3B1-CA41-9D50-FE7EC14DEFC9}"/>
              </a:ext>
            </a:extLst>
          </p:cNvPr>
          <p:cNvGrpSpPr/>
          <p:nvPr/>
        </p:nvGrpSpPr>
        <p:grpSpPr>
          <a:xfrm rot="5400000">
            <a:off x="897301" y="-1566621"/>
            <a:ext cx="6668757" cy="9364512"/>
            <a:chOff x="-247019" y="421767"/>
            <a:chExt cx="3875281" cy="7641336"/>
          </a:xfrm>
        </p:grpSpPr>
        <p:sp>
          <p:nvSpPr>
            <p:cNvPr id="83" name="object 4">
              <a:extLst>
                <a:ext uri="{FF2B5EF4-FFF2-40B4-BE49-F238E27FC236}">
                  <a16:creationId xmlns:a16="http://schemas.microsoft.com/office/drawing/2014/main" id="{993E887D-387E-2344-A0B2-5D3D1AE99562}"/>
                </a:ext>
              </a:extLst>
            </p:cNvPr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5">
              <a:extLst>
                <a:ext uri="{FF2B5EF4-FFF2-40B4-BE49-F238E27FC236}">
                  <a16:creationId xmlns:a16="http://schemas.microsoft.com/office/drawing/2014/main" id="{BE1A25E1-49CD-6241-8770-8A82FA8F111D}"/>
                </a:ext>
              </a:extLst>
            </p:cNvPr>
            <p:cNvSpPr/>
            <p:nvPr/>
          </p:nvSpPr>
          <p:spPr>
            <a:xfrm>
              <a:off x="-247019" y="421767"/>
              <a:ext cx="384404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ACD77FF-F72D-C54F-95B0-D62602AA4F8A}"/>
              </a:ext>
            </a:extLst>
          </p:cNvPr>
          <p:cNvSpPr/>
          <p:nvPr/>
        </p:nvSpPr>
        <p:spPr>
          <a:xfrm>
            <a:off x="5129336" y="5639395"/>
            <a:ext cx="2442314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 lvl="0">
              <a:spcBef>
                <a:spcPts val="315"/>
              </a:spcBef>
            </a:pPr>
            <a:r>
              <a:rPr lang="es-ES" sz="900">
                <a:solidFill>
                  <a:srgbClr val="020302"/>
                </a:solidFill>
                <a:latin typeface="AdobeClean-Light"/>
                <a:cs typeface="AdobeClean-Light"/>
              </a:rPr>
              <a:t>Los contactos de soporte designados adicionales pueden </a:t>
            </a:r>
            <a:r>
              <a:rPr lang="es-ES" sz="900">
                <a:latin typeface="Adobe Clean Light" panose="020B0303020404020204" pitchFamily="34" charset="0"/>
                <a:cs typeface="AdobeClean-Light"/>
              </a:rPr>
              <a:t>aprovechar los canales disponibles para interactuar con nuestro equipo de soporte en nombre de su empresa. </a:t>
            </a:r>
          </a:p>
        </p:txBody>
      </p:sp>
      <p:sp>
        <p:nvSpPr>
          <p:cNvPr id="86" name="object 40">
            <a:extLst>
              <a:ext uri="{FF2B5EF4-FFF2-40B4-BE49-F238E27FC236}">
                <a16:creationId xmlns:a16="http://schemas.microsoft.com/office/drawing/2014/main" id="{1FA662F5-4BAC-DD44-9AE2-73A1FD1D8367}"/>
              </a:ext>
            </a:extLst>
          </p:cNvPr>
          <p:cNvSpPr txBox="1"/>
          <p:nvPr/>
        </p:nvSpPr>
        <p:spPr>
          <a:xfrm>
            <a:off x="3210767" y="847163"/>
            <a:ext cx="171259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00"/>
              </a:spcBef>
            </a:pPr>
            <a:r>
              <a:rPr lang="es-ES" sz="1100" b="1" dirty="0">
                <a:solidFill>
                  <a:srgbClr val="020302"/>
                </a:solidFill>
                <a:latin typeface="Adobe Clean" panose="020B0503020404020204" pitchFamily="34" charset="0"/>
                <a:cs typeface="Arial"/>
              </a:rPr>
              <a:t>Ingeniero de asistencia técnica especializado</a:t>
            </a:r>
          </a:p>
        </p:txBody>
      </p:sp>
      <p:sp>
        <p:nvSpPr>
          <p:cNvPr id="90" name="object 40">
            <a:extLst>
              <a:ext uri="{FF2B5EF4-FFF2-40B4-BE49-F238E27FC236}">
                <a16:creationId xmlns:a16="http://schemas.microsoft.com/office/drawing/2014/main" id="{3EFB7C17-49F7-864E-8C3C-6AFB80AC2C28}"/>
              </a:ext>
            </a:extLst>
          </p:cNvPr>
          <p:cNvSpPr txBox="1"/>
          <p:nvPr/>
        </p:nvSpPr>
        <p:spPr>
          <a:xfrm>
            <a:off x="5616494" y="5218925"/>
            <a:ext cx="1769315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es-ES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Personas de contacto de soporte adicionales</a:t>
            </a:r>
          </a:p>
        </p:txBody>
      </p:sp>
      <p:sp>
        <p:nvSpPr>
          <p:cNvPr id="94" name="object 40">
            <a:extLst>
              <a:ext uri="{FF2B5EF4-FFF2-40B4-BE49-F238E27FC236}">
                <a16:creationId xmlns:a16="http://schemas.microsoft.com/office/drawing/2014/main" id="{5A230E3C-C7E4-8A40-9D54-B9EEBDB71491}"/>
              </a:ext>
            </a:extLst>
          </p:cNvPr>
          <p:cNvSpPr txBox="1"/>
          <p:nvPr/>
        </p:nvSpPr>
        <p:spPr>
          <a:xfrm>
            <a:off x="818833" y="5227865"/>
            <a:ext cx="1947019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es-ES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Planificación de migraciones/actualización</a:t>
            </a:r>
          </a:p>
        </p:txBody>
      </p:sp>
      <p:sp>
        <p:nvSpPr>
          <p:cNvPr id="99" name="object 38">
            <a:extLst>
              <a:ext uri="{FF2B5EF4-FFF2-40B4-BE49-F238E27FC236}">
                <a16:creationId xmlns:a16="http://schemas.microsoft.com/office/drawing/2014/main" id="{18B9894F-9B62-044E-8D0A-95BF0AD5EEE5}"/>
              </a:ext>
            </a:extLst>
          </p:cNvPr>
          <p:cNvSpPr/>
          <p:nvPr/>
        </p:nvSpPr>
        <p:spPr>
          <a:xfrm rot="5400000" flipH="1">
            <a:off x="3811228" y="1032648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38">
            <a:extLst>
              <a:ext uri="{FF2B5EF4-FFF2-40B4-BE49-F238E27FC236}">
                <a16:creationId xmlns:a16="http://schemas.microsoft.com/office/drawing/2014/main" id="{BE706E58-5F45-CA48-B212-B53E7F6AD85A}"/>
              </a:ext>
            </a:extLst>
          </p:cNvPr>
          <p:cNvSpPr/>
          <p:nvPr/>
        </p:nvSpPr>
        <p:spPr>
          <a:xfrm rot="5400000" flipH="1">
            <a:off x="3858371" y="-54411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6">
            <a:extLst>
              <a:ext uri="{FF2B5EF4-FFF2-40B4-BE49-F238E27FC236}">
                <a16:creationId xmlns:a16="http://schemas.microsoft.com/office/drawing/2014/main" id="{D566414E-7DA2-4245-A2E6-DF844FF2718B}"/>
              </a:ext>
            </a:extLst>
          </p:cNvPr>
          <p:cNvSpPr/>
          <p:nvPr/>
        </p:nvSpPr>
        <p:spPr>
          <a:xfrm>
            <a:off x="307972" y="6853796"/>
            <a:ext cx="2420825" cy="94501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A78ED87-3CE7-0D4C-A10A-4C1F9B9412A9}"/>
              </a:ext>
            </a:extLst>
          </p:cNvPr>
          <p:cNvSpPr/>
          <p:nvPr/>
        </p:nvSpPr>
        <p:spPr>
          <a:xfrm>
            <a:off x="212830" y="6531850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s-ES" sz="1400" b="1" dirty="0">
                <a:solidFill>
                  <a:srgbClr val="020302"/>
                </a:solidFill>
                <a:latin typeface="Adobe Clean"/>
                <a:cs typeface="Adobe Clean"/>
              </a:rPr>
              <a:t>Funciones de soporte Standard</a:t>
            </a:r>
          </a:p>
        </p:txBody>
      </p:sp>
      <p:sp>
        <p:nvSpPr>
          <p:cNvPr id="85" name="object 38">
            <a:extLst>
              <a:ext uri="{FF2B5EF4-FFF2-40B4-BE49-F238E27FC236}">
                <a16:creationId xmlns:a16="http://schemas.microsoft.com/office/drawing/2014/main" id="{65AE09C6-A61A-3E40-8AC3-623498243A8D}"/>
              </a:ext>
            </a:extLst>
          </p:cNvPr>
          <p:cNvSpPr/>
          <p:nvPr/>
        </p:nvSpPr>
        <p:spPr>
          <a:xfrm rot="5400000" flipH="1">
            <a:off x="3858370" y="5757373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C0DBB20-5B51-7245-B540-D6DB9A6C3EB3}"/>
              </a:ext>
            </a:extLst>
          </p:cNvPr>
          <p:cNvSpPr>
            <a:spLocks/>
          </p:cNvSpPr>
          <p:nvPr/>
        </p:nvSpPr>
        <p:spPr>
          <a:xfrm>
            <a:off x="872580" y="7221626"/>
            <a:ext cx="1384310" cy="1692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Foros de la comunidad</a:t>
            </a:r>
          </a:p>
        </p:txBody>
      </p:sp>
      <p:sp>
        <p:nvSpPr>
          <p:cNvPr id="89" name="object 39">
            <a:extLst>
              <a:ext uri="{FF2B5EF4-FFF2-40B4-BE49-F238E27FC236}">
                <a16:creationId xmlns:a16="http://schemas.microsoft.com/office/drawing/2014/main" id="{B827A4DF-E69D-C94E-8F62-1A224028FCB1}"/>
              </a:ext>
            </a:extLst>
          </p:cNvPr>
          <p:cNvSpPr txBox="1"/>
          <p:nvPr/>
        </p:nvSpPr>
        <p:spPr>
          <a:xfrm>
            <a:off x="445049" y="7463795"/>
            <a:ext cx="2148840" cy="10054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900">
                <a:solidFill>
                  <a:srgbClr val="000000"/>
                </a:solidFill>
                <a:latin typeface="Adobe Clean Light" panose="020B0303020404020204" pitchFamily="34" charset="0"/>
              </a:rPr>
              <a:t>Acceso continuo en línea a una base de datos donde encontrará cada vez más soluciones técnicas, documentación de productos, preguntas frecuentes y mucho más. Hable con otros clientes en la Comunidad de Adobe para compartir prácticas recomendadas y lecciones aprendidas.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91FBFAC-818D-E14E-94CD-A4E4BA8D104F}"/>
              </a:ext>
            </a:extLst>
          </p:cNvPr>
          <p:cNvSpPr>
            <a:spLocks/>
          </p:cNvSpPr>
          <p:nvPr/>
        </p:nvSpPr>
        <p:spPr>
          <a:xfrm>
            <a:off x="3379295" y="7219972"/>
            <a:ext cx="124072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Portal de autoayuda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27FF293A-1A9F-6F4E-B0EC-8A407A21B541}"/>
              </a:ext>
            </a:extLst>
          </p:cNvPr>
          <p:cNvSpPr txBox="1"/>
          <p:nvPr/>
        </p:nvSpPr>
        <p:spPr>
          <a:xfrm>
            <a:off x="2933792" y="7453666"/>
            <a:ext cx="2148840" cy="7284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900">
                <a:solidFill>
                  <a:srgbClr val="000000"/>
                </a:solidFill>
                <a:latin typeface="Adobe Clean Light" panose="020B0303020404020204" pitchFamily="34" charset="0"/>
              </a:rPr>
              <a:t>Acceso al portal de asistencia de autoayuda en línea bajo demanda para revisar el estado de los casos y examinar otros recursos, como noticias, alertas, base de conocimiento, sugerencias destacadas, y mucho más.</a:t>
            </a:r>
          </a:p>
        </p:txBody>
      </p:sp>
      <p:sp>
        <p:nvSpPr>
          <p:cNvPr id="98" name="object 46">
            <a:extLst>
              <a:ext uri="{FF2B5EF4-FFF2-40B4-BE49-F238E27FC236}">
                <a16:creationId xmlns:a16="http://schemas.microsoft.com/office/drawing/2014/main" id="{A3E7A032-14B5-9540-9BF7-98B53EE04634}"/>
              </a:ext>
            </a:extLst>
          </p:cNvPr>
          <p:cNvSpPr txBox="1"/>
          <p:nvPr/>
        </p:nvSpPr>
        <p:spPr>
          <a:xfrm>
            <a:off x="5422535" y="7429119"/>
            <a:ext cx="2148840" cy="71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es-ES" sz="900">
                <a:solidFill>
                  <a:srgbClr val="020302"/>
                </a:solidFill>
                <a:latin typeface="AdobeClean-Light"/>
                <a:cs typeface="AdobeClean-Light"/>
              </a:rPr>
              <a:t>Los usuarios autorizados (administradores) pueden comenzar una sesión de chat con el Soporte de Adobe para obtener respuestas y ayuda con el envío de casos.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es-ES" sz="900" i="1">
                <a:solidFill>
                  <a:srgbClr val="7A7A7A"/>
                </a:solidFill>
                <a:latin typeface="AdobeClean-LightIt"/>
                <a:cs typeface="AdobeClean-LightIt"/>
              </a:rPr>
              <a:t>Sujeto a horarios locales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832CEDC-433C-EE4F-914F-5C29B909C4D7}"/>
              </a:ext>
            </a:extLst>
          </p:cNvPr>
          <p:cNvSpPr>
            <a:spLocks/>
          </p:cNvSpPr>
          <p:nvPr/>
        </p:nvSpPr>
        <p:spPr>
          <a:xfrm>
            <a:off x="5937487" y="7207740"/>
            <a:ext cx="1516441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Asistencia mediante chat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AA85501-6371-4A40-8AB8-EE86B517A4F6}"/>
              </a:ext>
            </a:extLst>
          </p:cNvPr>
          <p:cNvSpPr>
            <a:spLocks/>
          </p:cNvSpPr>
          <p:nvPr/>
        </p:nvSpPr>
        <p:spPr>
          <a:xfrm>
            <a:off x="1712785" y="8850387"/>
            <a:ext cx="1247136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Asistencia telefónica</a:t>
            </a:r>
          </a:p>
        </p:txBody>
      </p:sp>
      <p:sp>
        <p:nvSpPr>
          <p:cNvPr id="106" name="object 39">
            <a:extLst>
              <a:ext uri="{FF2B5EF4-FFF2-40B4-BE49-F238E27FC236}">
                <a16:creationId xmlns:a16="http://schemas.microsoft.com/office/drawing/2014/main" id="{0D7F8D64-A7A3-C34E-8179-50FED93D0EA0}"/>
              </a:ext>
            </a:extLst>
          </p:cNvPr>
          <p:cNvSpPr txBox="1"/>
          <p:nvPr/>
        </p:nvSpPr>
        <p:spPr>
          <a:xfrm>
            <a:off x="1365250" y="9097542"/>
            <a:ext cx="2428083" cy="5899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900" dirty="0">
                <a:solidFill>
                  <a:srgbClr val="020302"/>
                </a:solidFill>
                <a:latin typeface="AdobeClean-Light"/>
              </a:rPr>
              <a:t>Los usuarios autorizados (administradores)</a:t>
            </a:r>
            <a:r>
              <a:rPr lang="es-ES" sz="900" dirty="0">
                <a:latin typeface="Adobe Clean Light"/>
              </a:rPr>
              <a:t> pueden llamar al Soporte de Adobe a través de teléfono para obtener respuesta</a:t>
            </a:r>
            <a:r>
              <a:rPr lang="es-ES" sz="900" dirty="0">
                <a:solidFill>
                  <a:srgbClr val="020302"/>
                </a:solidFill>
                <a:latin typeface="AdobeClean-Light"/>
                <a:cs typeface="AdobeClean-Light"/>
              </a:rPr>
              <a:t>s y ayuda con el envío de casos.</a:t>
            </a:r>
          </a:p>
          <a:p>
            <a:r>
              <a:rPr lang="es-ES" sz="900" i="1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Sujeto a horarios locales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5A3B1DF-46F8-7246-ABAB-15CA06085817}"/>
              </a:ext>
            </a:extLst>
          </p:cNvPr>
          <p:cNvSpPr>
            <a:spLocks/>
          </p:cNvSpPr>
          <p:nvPr/>
        </p:nvSpPr>
        <p:spPr>
          <a:xfrm>
            <a:off x="4538030" y="8845241"/>
            <a:ext cx="2019784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 b="1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Envío de casos a través de la web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7622635-9321-D54C-B309-ECD5C2D5A7FA}"/>
              </a:ext>
            </a:extLst>
          </p:cNvPr>
          <p:cNvSpPr/>
          <p:nvPr/>
        </p:nvSpPr>
        <p:spPr>
          <a:xfrm>
            <a:off x="4040336" y="9097542"/>
            <a:ext cx="2608113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s-ES" sz="900" dirty="0">
                <a:solidFill>
                  <a:srgbClr val="020302"/>
                </a:solidFill>
                <a:latin typeface="AdobeClean-Light"/>
              </a:rPr>
              <a:t>Los usuarios autorizados (administradores) </a:t>
            </a:r>
            <a:r>
              <a:rPr lang="es-ES" sz="900" dirty="0">
                <a:latin typeface="Adobe Clean Light"/>
              </a:rPr>
              <a:t>pueden enviar casos web ilimitados en cualquier momento en lo relacionado con problemas de soporte para que nuestro equipo de Soporte los revisen.</a:t>
            </a:r>
          </a:p>
        </p:txBody>
      </p:sp>
      <p:sp>
        <p:nvSpPr>
          <p:cNvPr id="111" name="object 39">
            <a:extLst>
              <a:ext uri="{FF2B5EF4-FFF2-40B4-BE49-F238E27FC236}">
                <a16:creationId xmlns:a16="http://schemas.microsoft.com/office/drawing/2014/main" id="{2E918791-D46E-6D42-8A16-926A9FFCB33C}"/>
              </a:ext>
            </a:extLst>
          </p:cNvPr>
          <p:cNvSpPr txBox="1"/>
          <p:nvPr/>
        </p:nvSpPr>
        <p:spPr>
          <a:xfrm>
            <a:off x="5241757" y="1301427"/>
            <a:ext cx="2280307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/>
            <a:r>
              <a:rPr lang="es-ES" sz="900">
                <a:latin typeface="Adobe Clean Light" panose="020B0303020404020204" pitchFamily="34" charset="0"/>
                <a:cs typeface="AdobeClean-Light"/>
              </a:rPr>
              <a:t>Reciba enrutamiento prioritario para garantizar una conexión más rápida con recursos de soporte con más experiencia en relación con los casos enviados, </a:t>
            </a:r>
            <a:r>
              <a:rPr lang="es-ES" sz="900">
                <a:latin typeface="Adobe Clean Light" panose="020B0303020404020204" pitchFamily="34" charset="0"/>
                <a:cs typeface="Adobe Clean Light"/>
              </a:rPr>
              <a:t>así como una mayor priorización de los casos de soporte a través del compromiso con el equipo de ingeniería.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230E70E-68B4-214B-BFEF-D06D82657075}"/>
              </a:ext>
            </a:extLst>
          </p:cNvPr>
          <p:cNvSpPr>
            <a:spLocks/>
          </p:cNvSpPr>
          <p:nvPr/>
        </p:nvSpPr>
        <p:spPr>
          <a:xfrm>
            <a:off x="5570691" y="800435"/>
            <a:ext cx="1976242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 b="1" dirty="0">
                <a:solidFill>
                  <a:srgbClr val="020302"/>
                </a:solidFill>
                <a:latin typeface="Adobe Clean" panose="020B0503020404020204" pitchFamily="34" charset="0"/>
              </a:rPr>
              <a:t>Enrutamiento de casos según prioridad y priorización acelerada de problemas</a:t>
            </a:r>
          </a:p>
        </p:txBody>
      </p:sp>
      <p:sp>
        <p:nvSpPr>
          <p:cNvPr id="113" name="object 39">
            <a:extLst>
              <a:ext uri="{FF2B5EF4-FFF2-40B4-BE49-F238E27FC236}">
                <a16:creationId xmlns:a16="http://schemas.microsoft.com/office/drawing/2014/main" id="{E466AA64-B1A3-D446-8F8E-E4AE45ED095B}"/>
              </a:ext>
            </a:extLst>
          </p:cNvPr>
          <p:cNvSpPr txBox="1"/>
          <p:nvPr/>
        </p:nvSpPr>
        <p:spPr>
          <a:xfrm>
            <a:off x="358574" y="2858008"/>
            <a:ext cx="2188902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900" dirty="0">
                <a:latin typeface="Adobe Clean Light" panose="020B0303020404020204" pitchFamily="34" charset="0"/>
              </a:rPr>
              <a:t>Un punto de contacto designado de Adobe que monitorizará casos abiertos de forma activa y puede proporcionar asistencia en cuanto a escalabilidad y actualizaciones frecuentes, así como garantizar que se dé prioridad a sus solicitudes de soporte abierto más críticas.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EEFEA1C3-48AD-4846-9FC6-A41AF0F04136}"/>
              </a:ext>
            </a:extLst>
          </p:cNvPr>
          <p:cNvSpPr>
            <a:spLocks/>
          </p:cNvSpPr>
          <p:nvPr/>
        </p:nvSpPr>
        <p:spPr>
          <a:xfrm>
            <a:off x="764873" y="2364774"/>
            <a:ext cx="1797891" cy="50783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100" b="1" dirty="0">
                <a:solidFill>
                  <a:srgbClr val="020302"/>
                </a:solidFill>
                <a:latin typeface="Adobe Clean" panose="020B0503020404020204" pitchFamily="34" charset="0"/>
              </a:rPr>
              <a:t>Monitorización proactiva de casos y administración de la escalabilidad</a:t>
            </a:r>
          </a:p>
        </p:txBody>
      </p:sp>
      <p:sp>
        <p:nvSpPr>
          <p:cNvPr id="118" name="object 62">
            <a:extLst>
              <a:ext uri="{FF2B5EF4-FFF2-40B4-BE49-F238E27FC236}">
                <a16:creationId xmlns:a16="http://schemas.microsoft.com/office/drawing/2014/main" id="{0A3E9A8E-E7B2-9342-81B9-22ABFABE2722}"/>
              </a:ext>
            </a:extLst>
          </p:cNvPr>
          <p:cNvSpPr txBox="1"/>
          <p:nvPr/>
        </p:nvSpPr>
        <p:spPr>
          <a:xfrm>
            <a:off x="5583949" y="2449557"/>
            <a:ext cx="1578467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100" b="1" dirty="0">
                <a:solidFill>
                  <a:srgbClr val="020302"/>
                </a:solidFill>
                <a:latin typeface="Adobe Clean"/>
                <a:cs typeface="Adobe Clean"/>
              </a:rPr>
              <a:t>Revisiones del servicio</a:t>
            </a:r>
          </a:p>
        </p:txBody>
      </p:sp>
      <p:sp>
        <p:nvSpPr>
          <p:cNvPr id="119" name="object 63">
            <a:extLst>
              <a:ext uri="{FF2B5EF4-FFF2-40B4-BE49-F238E27FC236}">
                <a16:creationId xmlns:a16="http://schemas.microsoft.com/office/drawing/2014/main" id="{858547B5-F3F7-414C-8502-1EA378234419}"/>
              </a:ext>
            </a:extLst>
          </p:cNvPr>
          <p:cNvSpPr txBox="1"/>
          <p:nvPr/>
        </p:nvSpPr>
        <p:spPr>
          <a:xfrm>
            <a:off x="5217782" y="2835213"/>
            <a:ext cx="2194560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900">
                <a:latin typeface="Adobe Clean Light" panose="020B0303020404020204" pitchFamily="34" charset="0"/>
              </a:rPr>
              <a:t>Una revisión trimestral completa de los servicios, los beneficios y las métricas de soporte del programa Elite. Puede combinarse con otras revisiones empresariales estratégicas realizadas con Adobe.</a:t>
            </a:r>
          </a:p>
        </p:txBody>
      </p:sp>
      <p:sp>
        <p:nvSpPr>
          <p:cNvPr id="121" name="object 62">
            <a:extLst>
              <a:ext uri="{FF2B5EF4-FFF2-40B4-BE49-F238E27FC236}">
                <a16:creationId xmlns:a16="http://schemas.microsoft.com/office/drawing/2014/main" id="{BE8BAAD2-0941-7F4A-BD3F-56C417EC8F9D}"/>
              </a:ext>
            </a:extLst>
          </p:cNvPr>
          <p:cNvSpPr txBox="1"/>
          <p:nvPr/>
        </p:nvSpPr>
        <p:spPr>
          <a:xfrm>
            <a:off x="3138045" y="2449557"/>
            <a:ext cx="1538024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1100" b="1" dirty="0">
                <a:solidFill>
                  <a:srgbClr val="020302"/>
                </a:solidFill>
                <a:latin typeface="Adobe Clean"/>
                <a:cs typeface="Adobe Clean"/>
              </a:rPr>
              <a:t>Reseñas de casos</a:t>
            </a:r>
          </a:p>
        </p:txBody>
      </p:sp>
      <p:sp>
        <p:nvSpPr>
          <p:cNvPr id="123" name="object 63">
            <a:extLst>
              <a:ext uri="{FF2B5EF4-FFF2-40B4-BE49-F238E27FC236}">
                <a16:creationId xmlns:a16="http://schemas.microsoft.com/office/drawing/2014/main" id="{206BDC13-8E6C-C64E-AFE5-2F3251091D9C}"/>
              </a:ext>
            </a:extLst>
          </p:cNvPr>
          <p:cNvSpPr txBox="1"/>
          <p:nvPr/>
        </p:nvSpPr>
        <p:spPr>
          <a:xfrm>
            <a:off x="2762004" y="2854893"/>
            <a:ext cx="2320628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900" dirty="0">
                <a:latin typeface="Adobe Clean Light" panose="020B0303020404020204" pitchFamily="34" charset="0"/>
              </a:rPr>
              <a:t>Revisiones programadas periódicas de las solicitudes de soporte abiertas, lo que garantiza la alineación del cliente en la descripción de casos, </a:t>
            </a:r>
            <a:br>
              <a:rPr lang="es-ES" sz="900" dirty="0">
                <a:latin typeface="Adobe Clean Light" panose="020B0303020404020204" pitchFamily="34" charset="0"/>
              </a:rPr>
            </a:br>
            <a:r>
              <a:rPr lang="es-ES" sz="900" dirty="0">
                <a:latin typeface="Adobe Clean Light" panose="020B0303020404020204" pitchFamily="34" charset="0"/>
              </a:rPr>
              <a:t>el impacto empresarial, el estado, la prioridad y el acuerdo en cuanto a los siguientes pasos necesarios para garantizar una solución apropiada</a:t>
            </a:r>
            <a:r>
              <a:rPr lang="es-ES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.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D46BD00-ADA1-B24E-AC81-D24FB8C2A123}"/>
              </a:ext>
            </a:extLst>
          </p:cNvPr>
          <p:cNvSpPr/>
          <p:nvPr/>
        </p:nvSpPr>
        <p:spPr>
          <a:xfrm>
            <a:off x="2762004" y="4358835"/>
            <a:ext cx="2507536" cy="8694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es-ES" sz="900">
                <a:solidFill>
                  <a:srgbClr val="020302"/>
                </a:solidFill>
                <a:latin typeface="AdobeClean-Light"/>
                <a:cs typeface="AdobeClean-Light"/>
              </a:rPr>
              <a:t>Revisión proactiva de la implementación, configuración y arquitectura general de la solución, incluidas las integraciones. Alinee la hoja de ruta de su solución y proyecto para mitigar el riesgo y prepararse para el futuro.</a:t>
            </a:r>
          </a:p>
          <a:p>
            <a:pPr marL="18415" marR="262255" lvl="0">
              <a:spcBef>
                <a:spcPts val="315"/>
              </a:spcBef>
            </a:pPr>
            <a:endParaRPr lang="en-US" sz="900" dirty="0">
              <a:solidFill>
                <a:prstClr val="black"/>
              </a:solidFill>
              <a:latin typeface="AdobeClean-Light"/>
              <a:cs typeface="AdobeClean-Light"/>
            </a:endParaRPr>
          </a:p>
        </p:txBody>
      </p:sp>
      <p:sp>
        <p:nvSpPr>
          <p:cNvPr id="128" name="object 40">
            <a:extLst>
              <a:ext uri="{FF2B5EF4-FFF2-40B4-BE49-F238E27FC236}">
                <a16:creationId xmlns:a16="http://schemas.microsoft.com/office/drawing/2014/main" id="{8DD55DE8-A8C7-6C4B-8C5C-691F892832F2}"/>
              </a:ext>
            </a:extLst>
          </p:cNvPr>
          <p:cNvSpPr txBox="1"/>
          <p:nvPr/>
        </p:nvSpPr>
        <p:spPr>
          <a:xfrm>
            <a:off x="5586195" y="3938442"/>
            <a:ext cx="1728373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6515" lvl="0">
              <a:spcBef>
                <a:spcPts val="665"/>
              </a:spcBef>
            </a:pPr>
            <a:r>
              <a:rPr lang="es-ES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Preparación y planificación de lanzamientos </a:t>
            </a:r>
          </a:p>
        </p:txBody>
      </p:sp>
      <p:sp>
        <p:nvSpPr>
          <p:cNvPr id="129" name="object 40">
            <a:extLst>
              <a:ext uri="{FF2B5EF4-FFF2-40B4-BE49-F238E27FC236}">
                <a16:creationId xmlns:a16="http://schemas.microsoft.com/office/drawing/2014/main" id="{7F944E93-A144-994E-AF43-7969A6997F47}"/>
              </a:ext>
            </a:extLst>
          </p:cNvPr>
          <p:cNvSpPr txBox="1"/>
          <p:nvPr/>
        </p:nvSpPr>
        <p:spPr>
          <a:xfrm>
            <a:off x="3124210" y="3972916"/>
            <a:ext cx="2194560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s-ES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Solución y plan estratégico </a:t>
            </a:r>
          </a:p>
          <a:p>
            <a:pPr lvl="0"/>
            <a:r>
              <a:rPr lang="es-ES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Revisión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91477FBF-79B7-9741-861B-0072DC469597}"/>
              </a:ext>
            </a:extLst>
          </p:cNvPr>
          <p:cNvSpPr/>
          <p:nvPr/>
        </p:nvSpPr>
        <p:spPr>
          <a:xfrm>
            <a:off x="5182084" y="4288932"/>
            <a:ext cx="228201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es-ES" sz="900">
                <a:solidFill>
                  <a:srgbClr val="020302"/>
                </a:solidFill>
                <a:latin typeface="AdobeClean-Light"/>
                <a:cs typeface="AdobeClean-Light"/>
              </a:rPr>
              <a:t>Benefíciese de la información de lanzamiento personalizada basada en la configuración del producto y los casos de uso. </a:t>
            </a:r>
          </a:p>
        </p:txBody>
      </p:sp>
      <p:sp>
        <p:nvSpPr>
          <p:cNvPr id="136" name="object 38">
            <a:extLst>
              <a:ext uri="{FF2B5EF4-FFF2-40B4-BE49-F238E27FC236}">
                <a16:creationId xmlns:a16="http://schemas.microsoft.com/office/drawing/2014/main" id="{CE0433C1-E1CB-0948-BA8A-BA232356CF40}"/>
              </a:ext>
            </a:extLst>
          </p:cNvPr>
          <p:cNvSpPr/>
          <p:nvPr/>
        </p:nvSpPr>
        <p:spPr>
          <a:xfrm rot="5400000" flipH="1">
            <a:off x="3811229" y="2339665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3175">
            <a:solidFill>
              <a:srgbClr val="EDEDED"/>
            </a:solidFill>
          </a:ln>
          <a:effectLst>
            <a:outerShdw blurRad="38100" dist="25400" dir="2700000" algn="tl" rotWithShape="0">
              <a:prstClr val="black">
                <a:alpha val="24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22F364-ADF4-2C47-BA88-14EBA394B3CF}"/>
              </a:ext>
            </a:extLst>
          </p:cNvPr>
          <p:cNvSpPr/>
          <p:nvPr/>
        </p:nvSpPr>
        <p:spPr>
          <a:xfrm>
            <a:off x="375777" y="4441704"/>
            <a:ext cx="219456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18415" marR="262255">
              <a:spcBef>
                <a:spcPts val="315"/>
              </a:spcBef>
            </a:pPr>
            <a:r>
              <a:rPr lang="es-ES" sz="900" dirty="0">
                <a:latin typeface="Adobe Clean Light" panose="020B0303020404020204" pitchFamily="34" charset="0"/>
              </a:rPr>
              <a:t>Reciba el apoyo de los miembros de nuestro equipo de Soporte de Adobe localizado en su región global. Puede incluir soporte en su país y/o idioma. </a:t>
            </a:r>
          </a:p>
        </p:txBody>
      </p:sp>
      <p:sp>
        <p:nvSpPr>
          <p:cNvPr id="63" name="object 40">
            <a:extLst>
              <a:ext uri="{FF2B5EF4-FFF2-40B4-BE49-F238E27FC236}">
                <a16:creationId xmlns:a16="http://schemas.microsoft.com/office/drawing/2014/main" id="{D526F789-D18E-C84B-9754-133D64A670FD}"/>
              </a:ext>
            </a:extLst>
          </p:cNvPr>
          <p:cNvSpPr txBox="1"/>
          <p:nvPr/>
        </p:nvSpPr>
        <p:spPr>
          <a:xfrm>
            <a:off x="764873" y="3971862"/>
            <a:ext cx="1725428" cy="338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es-ES" sz="1100" b="1" dirty="0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Opción de soporte en la misma región</a:t>
            </a:r>
          </a:p>
        </p:txBody>
      </p:sp>
      <p:sp>
        <p:nvSpPr>
          <p:cNvPr id="65" name="object 50">
            <a:extLst>
              <a:ext uri="{FF2B5EF4-FFF2-40B4-BE49-F238E27FC236}">
                <a16:creationId xmlns:a16="http://schemas.microsoft.com/office/drawing/2014/main" id="{47BFF82B-8C6C-7C46-9A32-55175C6848BA}"/>
              </a:ext>
            </a:extLst>
          </p:cNvPr>
          <p:cNvSpPr txBox="1"/>
          <p:nvPr/>
        </p:nvSpPr>
        <p:spPr>
          <a:xfrm>
            <a:off x="2682827" y="5631986"/>
            <a:ext cx="2194560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1588">
              <a:spcBef>
                <a:spcPts val="259"/>
              </a:spcBef>
            </a:pPr>
            <a:r>
              <a:rPr lang="es-ES" sz="900">
                <a:latin typeface="AdobeClean-Light"/>
                <a:cs typeface="AdobeClean-Light"/>
              </a:rPr>
              <a:t>Benefíciese de la colaboración con un sponsor ejecutivo del equipo de liderazgo del Soporte de Adobe. </a:t>
            </a:r>
          </a:p>
        </p:txBody>
      </p:sp>
      <p:sp>
        <p:nvSpPr>
          <p:cNvPr id="67" name="object 40">
            <a:extLst>
              <a:ext uri="{FF2B5EF4-FFF2-40B4-BE49-F238E27FC236}">
                <a16:creationId xmlns:a16="http://schemas.microsoft.com/office/drawing/2014/main" id="{F7B74491-47AE-0749-8067-C02FAB280B99}"/>
              </a:ext>
            </a:extLst>
          </p:cNvPr>
          <p:cNvSpPr txBox="1"/>
          <p:nvPr/>
        </p:nvSpPr>
        <p:spPr>
          <a:xfrm>
            <a:off x="3112402" y="5331306"/>
            <a:ext cx="1680344" cy="169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spcBef>
                <a:spcPts val="185"/>
              </a:spcBef>
            </a:pPr>
            <a:r>
              <a:rPr lang="es-ES" sz="1100" b="1">
                <a:solidFill>
                  <a:srgbClr val="020302"/>
                </a:solidFill>
                <a:latin typeface="Adobe Clean" panose="020B0503020404020204" pitchFamily="34" charset="0"/>
                <a:cs typeface="Adobe Clean"/>
              </a:rPr>
              <a:t>Sponsor ejecutivo 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3278EC68-CACE-CF45-B078-1311AB6B8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94490" y="8791806"/>
            <a:ext cx="365760" cy="36576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952ABC6B-36BF-8C48-8D6B-E74BC8B97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5846" y="8728287"/>
            <a:ext cx="365760" cy="365760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C5D26515-53CD-674D-85CE-21F09C13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92755" y="7057834"/>
            <a:ext cx="365760" cy="365760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865278B5-8104-D449-8FDE-F3768E7B9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1761" y="7113803"/>
            <a:ext cx="365760" cy="36576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1EB4968B-900E-0C43-BA3A-4CC47EFA6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9522" y="7113803"/>
            <a:ext cx="365760" cy="365760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5225DD02-BFC6-B147-B890-23FB1E527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200" y="849361"/>
            <a:ext cx="365760" cy="365760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4E4D370-5197-2F46-B6A7-3D38A6FFA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28797" y="835256"/>
            <a:ext cx="365760" cy="365760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163B623C-4B8E-9A4F-A5A7-318CE836D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7219" y="838324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8CEC0F1E-E042-9F4B-A760-BAE99993F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duotone>
              <a:prstClr val="black"/>
              <a:schemeClr val="tx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473" y="2374396"/>
            <a:ext cx="365760" cy="365760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7BF01D77-E0A4-8440-A67C-9C01E4483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30573" y="2398871"/>
            <a:ext cx="365760" cy="365760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7D1CF3D-0C74-FA45-B832-430AD3FE3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76477" y="2383541"/>
            <a:ext cx="365760" cy="365760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8D72AE39-6A28-AF4F-AEEE-56D8346A1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1215" y="3973774"/>
            <a:ext cx="365760" cy="365760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C737B2E3-881A-904D-914B-21D3F3949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18539" y="3927022"/>
            <a:ext cx="365760" cy="365760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C81F9181-7792-7B48-84FA-4E2BE9F724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5777" y="5221776"/>
            <a:ext cx="365760" cy="365760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F0301E24-FFB2-1A4C-893A-780C69C10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01260" y="3916197"/>
            <a:ext cx="365760" cy="365760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3741439C-2F09-6844-8FDC-9C2F440ED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82827" y="5244698"/>
            <a:ext cx="365760" cy="36576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38D32AD5-D833-4044-B699-24082367F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145556" y="5227253"/>
            <a:ext cx="365760" cy="365760"/>
          </a:xfrm>
          <a:prstGeom prst="rect">
            <a:avLst/>
          </a:prstGeom>
        </p:spPr>
      </p:pic>
      <p:sp>
        <p:nvSpPr>
          <p:cNvPr id="66" name="object 11">
            <a:extLst>
              <a:ext uri="{FF2B5EF4-FFF2-40B4-BE49-F238E27FC236}">
                <a16:creationId xmlns:a16="http://schemas.microsoft.com/office/drawing/2014/main" id="{306C48C9-9BEF-6D49-8BEC-9FE5234E29B5}"/>
              </a:ext>
            </a:extLst>
          </p:cNvPr>
          <p:cNvSpPr txBox="1">
            <a:spLocks/>
          </p:cNvSpPr>
          <p:nvPr/>
        </p:nvSpPr>
        <p:spPr>
          <a:xfrm>
            <a:off x="97787" y="9857049"/>
            <a:ext cx="3040257" cy="1333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800" b="0" i="0" kern="1200">
                <a:solidFill>
                  <a:srgbClr val="6D6D6D"/>
                </a:solidFill>
                <a:latin typeface="Adobe Clean"/>
                <a:ea typeface="+mn-ea"/>
                <a:cs typeface="Adobe Cle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80"/>
              </a:spcBef>
            </a:pPr>
            <a:r>
              <a:rPr lang="es-ES" dirty="0"/>
              <a:t>©2022 Adobe.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Rights</a:t>
            </a:r>
            <a:r>
              <a:rPr lang="es-ES" dirty="0"/>
              <a:t> </a:t>
            </a:r>
            <a:r>
              <a:rPr lang="es-ES" dirty="0" err="1"/>
              <a:t>Reserved</a:t>
            </a:r>
            <a:r>
              <a:rPr lang="es-ES" dirty="0"/>
              <a:t>. Adobe </a:t>
            </a:r>
            <a:r>
              <a:rPr lang="es-ES" dirty="0" err="1"/>
              <a:t>Confidential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2262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es-ES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s-ES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es-ES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San José,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EE. UU.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s-ES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es-ES" sz="1100" i="1">
                <a:solidFill>
                  <a:srgbClr val="777879"/>
                </a:solidFill>
                <a:latin typeface="AdobeClean-LightIt"/>
                <a:cs typeface="AdobeClean-LightIt"/>
              </a:rPr>
              <a:t>Para saber más sobre las ofertas de asistencia de Adobe y el nivel adecuado para usted, póngase en contacto con su administrador de cuentas (NAM) o con su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es-ES" sz="800">
                <a:solidFill>
                  <a:srgbClr val="6D6D6D"/>
                </a:solidFill>
                <a:latin typeface="Adobe Clean"/>
                <a:cs typeface="Adobe Clean"/>
              </a:rPr>
              <a:t>©2022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84181" y="4900727"/>
            <a:ext cx="7396804" cy="602088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es-ES" sz="1400" b="1">
                <a:solidFill>
                  <a:srgbClr val="020302"/>
                </a:solidFill>
                <a:latin typeface="Adobe Clean"/>
                <a:cs typeface="Adobe Clean"/>
              </a:rPr>
              <a:t>Alcance regional del Soporte de Adobe, horas locales de trabajo y compatibilidad de idioma</a:t>
            </a:r>
          </a:p>
          <a:p>
            <a:pPr lvl="0">
              <a:spcBef>
                <a:spcPts val="915"/>
              </a:spcBef>
            </a:pPr>
            <a:r>
              <a:rPr lang="es-ES" sz="1000">
                <a:solidFill>
                  <a:srgbClr val="1F1F1F"/>
                </a:solidFill>
                <a:latin typeface="AdobeClean-Light"/>
              </a:rPr>
              <a:t>El horario laboral local de Adobe está adaptado a la región de facturación del cliente.</a:t>
            </a:r>
          </a:p>
        </p:txBody>
      </p:sp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s-ES" sz="1200" b="1" dirty="0">
                <a:solidFill>
                  <a:srgbClr val="FFFFFF"/>
                </a:solidFill>
                <a:latin typeface="Adobe Clean"/>
                <a:cs typeface="Adobe Clean"/>
              </a:rPr>
              <a:t>Experiencia sin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565651" y="8541244"/>
            <a:ext cx="977740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s-ES" sz="1200" b="1" dirty="0">
                <a:solidFill>
                  <a:srgbClr val="FFFFFF"/>
                </a:solidFill>
                <a:latin typeface="Adobe Clean"/>
                <a:cs typeface="Adobe Clean"/>
              </a:rPr>
              <a:t>Asistencia ágil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72652" y="8543966"/>
            <a:ext cx="813473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es-ES" sz="1200" b="1" dirty="0">
                <a:solidFill>
                  <a:srgbClr val="FFFFFF"/>
                </a:solidFill>
                <a:latin typeface="Adobe Clean"/>
                <a:cs typeface="Adobe Clean"/>
              </a:rPr>
              <a:t>Asesoría estratégica</a:t>
            </a:r>
          </a:p>
        </p:txBody>
      </p:sp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816421D9-782A-684C-9A4C-AA14C6DDD1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845532"/>
              </p:ext>
            </p:extLst>
          </p:nvPr>
        </p:nvGraphicFramePr>
        <p:xfrm>
          <a:off x="152369" y="5825070"/>
          <a:ext cx="739140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181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212090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714469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</a:t>
                      </a:r>
                      <a:r>
                        <a:rPr lang="es-ES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Medio y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Japón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- 17:00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- 17:00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- 17:30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Soporte en América solo disponible en inglés.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graphicFrame>
        <p:nvGraphicFramePr>
          <p:cNvPr id="22" name="Table 6">
            <a:extLst>
              <a:ext uri="{FF2B5EF4-FFF2-40B4-BE49-F238E27FC236}">
                <a16:creationId xmlns:a16="http://schemas.microsoft.com/office/drawing/2014/main" id="{EE29B956-6FD1-224B-B642-376634CB16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455895"/>
              </p:ext>
            </p:extLst>
          </p:nvPr>
        </p:nvGraphicFramePr>
        <p:xfrm>
          <a:off x="194237" y="1272353"/>
          <a:ext cx="736829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lvl="0" indent="60325">
                        <a:buNone/>
                      </a:pPr>
                      <a:r>
                        <a:rPr lang="es-ES" sz="1200" b="0" strike="noStrike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3"/>
                        </a:rPr>
                        <a:t>Aprendizaje y asistencia de Enterprise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000" b="0" strike="noStrike">
                          <a:solidFill>
                            <a:schemeClr val="tx1"/>
                          </a:solidFill>
                          <a:latin typeface="Adobe Clean Light"/>
                          <a:ea typeface="+mn-ea"/>
                          <a:cs typeface="+mn-cs"/>
                        </a:rPr>
                        <a:t>Aprendizaje y asistencia de Enterprise es el lugar donde los clientes de Adobe pueden encontrar tutoriales de autoayuda, documentación de productos, formación impartida por monitores, comunidad y soporte para ciertos productos de Adobe Creative Cloud y Document.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 strike="noStrike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Comunidad de soporte de Adobe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strike="noStrike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La comunidad de soporte de Adobe es el lugar adecuado para realizar preguntas, encontrar respuestas, aprender de expertos y compartir información.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Problemas de producción e interrupciones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transmite la información de estado de todos los productos y servicios de Adobe implementados en entornos de varios inquilinos. Los clientes pueden elegir sus preferencias de suscripción para recibir notificaciones por correo electrónico cada vez que Adobe cree, actualice o resuelva un evento de producto. Esto puede incluir problemas de mantenimiento o servicio programados de diversos niveles de gravedad.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200">
                          <a:solidFill>
                            <a:srgbClr val="5F5F5F"/>
                          </a:solidFill>
                          <a:latin typeface="Adobe Clean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Términos y condiciones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Términos y condiciones de las ofertas de los servicios de soporte.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sp>
        <p:nvSpPr>
          <p:cNvPr id="26" name="object 26">
            <a:extLst>
              <a:ext uri="{FF2B5EF4-FFF2-40B4-BE49-F238E27FC236}">
                <a16:creationId xmlns:a16="http://schemas.microsoft.com/office/drawing/2014/main" id="{F626E9F3-BB46-A841-B6B4-0181DC1E0A07}"/>
              </a:ext>
            </a:extLst>
          </p:cNvPr>
          <p:cNvSpPr/>
          <p:nvPr/>
        </p:nvSpPr>
        <p:spPr>
          <a:xfrm>
            <a:off x="194237" y="911588"/>
            <a:ext cx="777240" cy="77016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9D9D3B-3229-44EE-9964-24A06AE668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EE7932-C187-4002-9C84-B829A593B1D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ED41536-010B-47B1-9229-B72BE4090090}">
  <ds:schemaRefs>
    <ds:schemaRef ds:uri="http://schemas.microsoft.com/office/infopath/2007/PartnerControls"/>
    <ds:schemaRef ds:uri="http://schemas.microsoft.com/office/2006/metadata/properties"/>
    <ds:schemaRef ds:uri="281057cd-4f7e-4aa3-94a7-05201549cd15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01e63850-2818-4a9f-a0cd-2d4201ad5cd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1335</TotalTime>
  <Words>1526</Words>
  <Application>Microsoft Office PowerPoint</Application>
  <PresentationFormat>Custom</PresentationFormat>
  <Paragraphs>150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PLANES DE SOPORTE DE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ADOBE SUPPORTOFFERINGS</dc:title>
  <cp:lastModifiedBy>Hanh Hoang</cp:lastModifiedBy>
  <cp:revision>13</cp:revision>
  <dcterms:created xsi:type="dcterms:W3CDTF">2021-08-02T18:14:51Z</dcterms:created>
  <dcterms:modified xsi:type="dcterms:W3CDTF">2022-03-24T10:13:11Z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2021-07-28T00:00:00Z</vt:filetime>
  </property>
  <property fmtid="{D5CDD505-2E9C-101B-9397-08002B2CF9AE}" pid="3" name="LastSaved">
    <vt:filetime>2021-08-02T00:00:00Z</vt:filetime>
  </property>
  <property fmtid="{D5CDD505-2E9C-101B-9397-08002B2CF9AE}" pid="4" name="ContentTypeId">
    <vt:lpwstr>0x0101009423269C2B3A1A408FE719AA0C68584E</vt:lpwstr>
  </property>
</Properties>
</file>