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60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606925-8FFA-293A-236A-86226561A643}" name="Steven Chaganis" initials="SC" userId="S::chaganis@adobe.com::ad274b6c-2f40-48d4-9b74-a20778203c3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lyn Zalesky" initials="JZ" lastIdx="6" clrIdx="0">
    <p:extLst>
      <p:ext uri="{19B8F6BF-5375-455C-9EA6-DF929625EA0E}">
        <p15:presenceInfo xmlns:p15="http://schemas.microsoft.com/office/powerpoint/2012/main" userId="S::zalesky@adobe.com::9c0b24b4-6ad7-45a7-a9a0-5ba404afed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88CF7A-3805-1362-58B8-10A28D9DAA34}" v="29" dt="2022-03-04T01:02:46.334"/>
    <p1510:client id="{FD498FBB-EDE3-9F48-9F6B-88A988F91449}" v="3" dt="2022-01-27T18:10:38.69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5"/>
    <p:restoredTop sz="94635"/>
  </p:normalViewPr>
  <p:slideViewPr>
    <p:cSldViewPr>
      <p:cViewPr>
        <p:scale>
          <a:sx n="70" d="100"/>
          <a:sy n="70" d="100"/>
        </p:scale>
        <p:origin x="294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lyn Zalesky" userId="9c0b24b4-6ad7-45a7-a9a0-5ba404afed22" providerId="ADAL" clId="{FD498FBB-EDE3-9F48-9F6B-88A988F91449}"/>
    <pc:docChg chg="undo custSel modSld modMainMaster">
      <pc:chgData name="Jaclyn Zalesky" userId="9c0b24b4-6ad7-45a7-a9a0-5ba404afed22" providerId="ADAL" clId="{FD498FBB-EDE3-9F48-9F6B-88A988F91449}" dt="2022-01-27T18:10:38.694" v="20"/>
      <pc:docMkLst>
        <pc:docMk/>
      </pc:docMkLst>
      <pc:sldChg chg="addSp delSp modSp mod">
        <pc:chgData name="Jaclyn Zalesky" userId="9c0b24b4-6ad7-45a7-a9a0-5ba404afed22" providerId="ADAL" clId="{FD498FBB-EDE3-9F48-9F6B-88A988F91449}" dt="2022-01-27T18:10:38.694" v="20"/>
        <pc:sldMkLst>
          <pc:docMk/>
          <pc:sldMk cId="0" sldId="256"/>
        </pc:sldMkLst>
        <pc:spChg chg="add del mod">
          <ac:chgData name="Jaclyn Zalesky" userId="9c0b24b4-6ad7-45a7-a9a0-5ba404afed22" providerId="ADAL" clId="{FD498FBB-EDE3-9F48-9F6B-88A988F91449}" dt="2022-01-27T18:07:39.868" v="3"/>
          <ac:spMkLst>
            <pc:docMk/>
            <pc:sldMk cId="0" sldId="256"/>
            <ac:spMk id="4" creationId="{79B63198-08FE-C147-BE66-98D3147ACEAA}"/>
          </ac:spMkLst>
        </pc:spChg>
        <pc:spChg chg="mod">
          <ac:chgData name="Jaclyn Zalesky" userId="9c0b24b4-6ad7-45a7-a9a0-5ba404afed22" providerId="ADAL" clId="{FD498FBB-EDE3-9F48-9F6B-88A988F91449}" dt="2022-01-27T18:08:06.731" v="9" actId="20577"/>
          <ac:spMkLst>
            <pc:docMk/>
            <pc:sldMk cId="0" sldId="256"/>
            <ac:spMk id="10" creationId="{00000000-0000-0000-0000-000000000000}"/>
          </ac:spMkLst>
        </pc:spChg>
        <pc:graphicFrameChg chg="modGraphic">
          <ac:chgData name="Jaclyn Zalesky" userId="9c0b24b4-6ad7-45a7-a9a0-5ba404afed22" providerId="ADAL" clId="{FD498FBB-EDE3-9F48-9F6B-88A988F91449}" dt="2022-01-27T18:08:36.006" v="17" actId="20577"/>
          <ac:graphicFrameMkLst>
            <pc:docMk/>
            <pc:sldMk cId="0" sldId="256"/>
            <ac:graphicFrameMk id="8" creationId="{00000000-0000-0000-0000-000000000000}"/>
          </ac:graphicFrameMkLst>
        </pc:graphicFrameChg>
        <pc:graphicFrameChg chg="mod">
          <ac:chgData name="Jaclyn Zalesky" userId="9c0b24b4-6ad7-45a7-a9a0-5ba404afed22" providerId="ADAL" clId="{FD498FBB-EDE3-9F48-9F6B-88A988F91449}" dt="2022-01-27T18:10:38.694" v="20"/>
          <ac:graphicFrameMkLst>
            <pc:docMk/>
            <pc:sldMk cId="0" sldId="256"/>
            <ac:graphicFrameMk id="9" creationId="{00000000-0000-0000-0000-000000000000}"/>
          </ac:graphicFrameMkLst>
        </pc:graphicFrameChg>
      </pc:sldChg>
      <pc:sldChg chg="addSp delSp modSp mod">
        <pc:chgData name="Jaclyn Zalesky" userId="9c0b24b4-6ad7-45a7-a9a0-5ba404afed22" providerId="ADAL" clId="{FD498FBB-EDE3-9F48-9F6B-88A988F91449}" dt="2022-01-27T18:09:25.787" v="19" actId="1076"/>
        <pc:sldMkLst>
          <pc:docMk/>
          <pc:sldMk cId="0" sldId="257"/>
        </pc:sldMkLst>
        <pc:spChg chg="add mod">
          <ac:chgData name="Jaclyn Zalesky" userId="9c0b24b4-6ad7-45a7-a9a0-5ba404afed22" providerId="ADAL" clId="{FD498FBB-EDE3-9F48-9F6B-88A988F91449}" dt="2022-01-27T18:08:20.194" v="11"/>
          <ac:spMkLst>
            <pc:docMk/>
            <pc:sldMk cId="0" sldId="257"/>
            <ac:spMk id="23" creationId="{732CD17C-F249-EA4C-B716-35D7409EDBDC}"/>
          </ac:spMkLst>
        </pc:spChg>
        <pc:spChg chg="mod">
          <ac:chgData name="Jaclyn Zalesky" userId="9c0b24b4-6ad7-45a7-a9a0-5ba404afed22" providerId="ADAL" clId="{FD498FBB-EDE3-9F48-9F6B-88A988F91449}" dt="2022-01-27T18:09:25.787" v="19" actId="1076"/>
          <ac:spMkLst>
            <pc:docMk/>
            <pc:sldMk cId="0" sldId="257"/>
            <ac:spMk id="46" creationId="{00000000-0000-0000-0000-000000000000}"/>
          </ac:spMkLst>
        </pc:spChg>
        <pc:spChg chg="mod">
          <ac:chgData name="Jaclyn Zalesky" userId="9c0b24b4-6ad7-45a7-a9a0-5ba404afed22" providerId="ADAL" clId="{FD498FBB-EDE3-9F48-9F6B-88A988F91449}" dt="2022-01-27T18:09:14.620" v="18" actId="14100"/>
          <ac:spMkLst>
            <pc:docMk/>
            <pc:sldMk cId="0" sldId="257"/>
            <ac:spMk id="63" creationId="{5FDB276C-3505-C748-B612-64E8B08A71CB}"/>
          </ac:spMkLst>
        </pc:spChg>
        <pc:spChg chg="del">
          <ac:chgData name="Jaclyn Zalesky" userId="9c0b24b4-6ad7-45a7-a9a0-5ba404afed22" providerId="ADAL" clId="{FD498FBB-EDE3-9F48-9F6B-88A988F91449}" dt="2022-01-27T18:08:19.684" v="10" actId="478"/>
          <ac:spMkLst>
            <pc:docMk/>
            <pc:sldMk cId="0" sldId="257"/>
            <ac:spMk id="84" creationId="{CBCF4964-CAC8-F146-B2E2-51ED8B3DC99A}"/>
          </ac:spMkLst>
        </pc:spChg>
      </pc:sldChg>
      <pc:sldMasterChg chg="delSp mod modSldLayout">
        <pc:chgData name="Jaclyn Zalesky" userId="9c0b24b4-6ad7-45a7-a9a0-5ba404afed22" providerId="ADAL" clId="{FD498FBB-EDE3-9F48-9F6B-88A988F91449}" dt="2022-01-27T18:07:47.083" v="6" actId="478"/>
        <pc:sldMasterMkLst>
          <pc:docMk/>
          <pc:sldMasterMk cId="0" sldId="2147483648"/>
        </pc:sldMasterMkLst>
        <pc:picChg chg="del">
          <ac:chgData name="Jaclyn Zalesky" userId="9c0b24b4-6ad7-45a7-a9a0-5ba404afed22" providerId="ADAL" clId="{FD498FBB-EDE3-9F48-9F6B-88A988F91449}" dt="2022-01-27T18:07:47.083" v="6" actId="478"/>
          <ac:picMkLst>
            <pc:docMk/>
            <pc:sldMasterMk cId="0" sldId="2147483648"/>
            <ac:picMk id="9" creationId="{40B595D3-F8FC-DA44-B170-015BD0590CFB}"/>
          </ac:picMkLst>
        </pc:picChg>
        <pc:sldLayoutChg chg="delSp mod">
          <pc:chgData name="Jaclyn Zalesky" userId="9c0b24b4-6ad7-45a7-a9a0-5ba404afed22" providerId="ADAL" clId="{FD498FBB-EDE3-9F48-9F6B-88A988F91449}" dt="2022-01-27T18:07:37.410" v="1" actId="478"/>
          <pc:sldLayoutMkLst>
            <pc:docMk/>
            <pc:sldMasterMk cId="0" sldId="2147483648"/>
            <pc:sldLayoutMk cId="0" sldId="2147483662"/>
          </pc:sldLayoutMkLst>
          <pc:picChg chg="del">
            <ac:chgData name="Jaclyn Zalesky" userId="9c0b24b4-6ad7-45a7-a9a0-5ba404afed22" providerId="ADAL" clId="{FD498FBB-EDE3-9F48-9F6B-88A988F91449}" dt="2022-01-27T18:07:37.410" v="1" actId="478"/>
            <ac:picMkLst>
              <pc:docMk/>
              <pc:sldMasterMk cId="0" sldId="2147483648"/>
              <pc:sldLayoutMk cId="0" sldId="2147483662"/>
              <ac:picMk id="12" creationId="{4388883E-79D4-2047-8C5E-37999ED2475C}"/>
            </ac:picMkLst>
          </pc:picChg>
        </pc:sldLayoutChg>
        <pc:sldLayoutChg chg="addSp delSp mod">
          <pc:chgData name="Jaclyn Zalesky" userId="9c0b24b4-6ad7-45a7-a9a0-5ba404afed22" providerId="ADAL" clId="{FD498FBB-EDE3-9F48-9F6B-88A988F91449}" dt="2022-01-27T18:07:41.655" v="5" actId="478"/>
          <pc:sldLayoutMkLst>
            <pc:docMk/>
            <pc:sldMasterMk cId="0" sldId="2147483648"/>
            <pc:sldLayoutMk cId="0" sldId="2147483665"/>
          </pc:sldLayoutMkLst>
          <pc:spChg chg="add del">
            <ac:chgData name="Jaclyn Zalesky" userId="9c0b24b4-6ad7-45a7-a9a0-5ba404afed22" providerId="ADAL" clId="{FD498FBB-EDE3-9F48-9F6B-88A988F91449}" dt="2022-01-27T18:07:41.655" v="5" actId="478"/>
            <ac:spMkLst>
              <pc:docMk/>
              <pc:sldMasterMk cId="0" sldId="2147483648"/>
              <pc:sldLayoutMk cId="0" sldId="2147483665"/>
              <ac:spMk id="3" creationId="{00000000-0000-0000-0000-000000000000}"/>
            </ac:spMkLst>
          </pc:spChg>
        </pc:sldLayoutChg>
      </pc:sldMasterChg>
    </pc:docChg>
  </pc:docChgLst>
  <pc:docChgLst>
    <pc:chgData name="Jaclyn Zalesky" userId="S::zalesky@adobe.com::9c0b24b4-6ad7-45a7-a9a0-5ba404afed22" providerId="AD" clId="Web-{F988CF7A-3805-1362-58B8-10A28D9DAA34}"/>
    <pc:docChg chg="modSld">
      <pc:chgData name="Jaclyn Zalesky" userId="S::zalesky@adobe.com::9c0b24b4-6ad7-45a7-a9a0-5ba404afed22" providerId="AD" clId="Web-{F988CF7A-3805-1362-58B8-10A28D9DAA34}" dt="2022-03-04T01:02:41.100" v="1"/>
      <pc:docMkLst>
        <pc:docMk/>
      </pc:docMkLst>
      <pc:sldChg chg="modSp">
        <pc:chgData name="Jaclyn Zalesky" userId="S::zalesky@adobe.com::9c0b24b4-6ad7-45a7-a9a0-5ba404afed22" providerId="AD" clId="Web-{F988CF7A-3805-1362-58B8-10A28D9DAA34}" dt="2022-03-04T01:02:41.100" v="1"/>
        <pc:sldMkLst>
          <pc:docMk/>
          <pc:sldMk cId="0" sldId="256"/>
        </pc:sldMkLst>
        <pc:graphicFrameChg chg="mod modGraphic">
          <ac:chgData name="Jaclyn Zalesky" userId="S::zalesky@adobe.com::9c0b24b4-6ad7-45a7-a9a0-5ba404afed22" providerId="AD" clId="Web-{F988CF7A-3805-1362-58B8-10A28D9DAA34}" dt="2022-03-04T01:02:41.100" v="1"/>
          <ac:graphicFrameMkLst>
            <pc:docMk/>
            <pc:sldMk cId="0" sldId="256"/>
            <ac:graphicFrameMk id="8" creationId="{00000000-0000-0000-0000-000000000000}"/>
          </ac:graphicFrameMkLst>
        </pc:graphicFrameChg>
      </pc:sldChg>
    </pc:docChg>
  </pc:docChgLst>
  <pc:docChgLst>
    <pc:chgData name="Jaclyn Zalesky" userId="9c0b24b4-6ad7-45a7-a9a0-5ba404afed22" providerId="ADAL" clId="{4E2C6ECA-79BE-6040-A905-34CE2ACF5549}"/>
    <pc:docChg chg="undo custSel modSld">
      <pc:chgData name="Jaclyn Zalesky" userId="9c0b24b4-6ad7-45a7-a9a0-5ba404afed22" providerId="ADAL" clId="{4E2C6ECA-79BE-6040-A905-34CE2ACF5549}" dt="2022-01-26T18:02:05.897" v="30"/>
      <pc:docMkLst>
        <pc:docMk/>
      </pc:docMkLst>
      <pc:sldChg chg="addSp delSp modSp mod">
        <pc:chgData name="Jaclyn Zalesky" userId="9c0b24b4-6ad7-45a7-a9a0-5ba404afed22" providerId="ADAL" clId="{4E2C6ECA-79BE-6040-A905-34CE2ACF5549}" dt="2022-01-26T18:02:05.897" v="30"/>
        <pc:sldMkLst>
          <pc:docMk/>
          <pc:sldMk cId="0" sldId="256"/>
        </pc:sldMkLst>
        <pc:spChg chg="add del mod">
          <ac:chgData name="Jaclyn Zalesky" userId="9c0b24b4-6ad7-45a7-a9a0-5ba404afed22" providerId="ADAL" clId="{4E2C6ECA-79BE-6040-A905-34CE2ACF5549}" dt="2022-01-26T18:02:05.897" v="30"/>
          <ac:spMkLst>
            <pc:docMk/>
            <pc:sldMk cId="0" sldId="256"/>
            <ac:spMk id="4" creationId="{117456CE-3239-7440-9DF6-E4FE6B08F2C2}"/>
          </ac:spMkLst>
        </pc:spChg>
        <pc:graphicFrameChg chg="modGraphic">
          <ac:chgData name="Jaclyn Zalesky" userId="9c0b24b4-6ad7-45a7-a9a0-5ba404afed22" providerId="ADAL" clId="{4E2C6ECA-79BE-6040-A905-34CE2ACF5549}" dt="2022-01-26T18:01:56.161" v="25" actId="403"/>
          <ac:graphicFrameMkLst>
            <pc:docMk/>
            <pc:sldMk cId="0" sldId="256"/>
            <ac:graphicFrameMk id="8" creationId="{00000000-0000-0000-0000-000000000000}"/>
          </ac:graphicFrameMkLst>
        </pc:graphicFrameChg>
        <pc:graphicFrameChg chg="modGraphic">
          <ac:chgData name="Jaclyn Zalesky" userId="9c0b24b4-6ad7-45a7-a9a0-5ba404afed22" providerId="ADAL" clId="{4E2C6ECA-79BE-6040-A905-34CE2ACF5549}" dt="2022-01-26T18:02:05.323" v="28" actId="403"/>
          <ac:graphicFrameMkLst>
            <pc:docMk/>
            <pc:sldMk cId="0" sldId="256"/>
            <ac:graphicFrameMk id="9" creationId="{00000000-0000-0000-0000-000000000000}"/>
          </ac:graphicFrameMkLst>
        </pc:graphicFrameChg>
      </pc:sldChg>
      <pc:sldChg chg="modSp mod">
        <pc:chgData name="Jaclyn Zalesky" userId="9c0b24b4-6ad7-45a7-a9a0-5ba404afed22" providerId="ADAL" clId="{4E2C6ECA-79BE-6040-A905-34CE2ACF5549}" dt="2022-01-26T18:01:19.405" v="21" actId="2711"/>
        <pc:sldMkLst>
          <pc:docMk/>
          <pc:sldMk cId="0" sldId="257"/>
        </pc:sldMkLst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6" creationId="{5EBF9B27-8EA2-E341-9043-80D952738B7F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26" creationId="{00000000-0000-0000-0000-000000000000}"/>
          </ac:spMkLst>
        </pc:spChg>
        <pc:spChg chg="mod">
          <ac:chgData name="Jaclyn Zalesky" userId="9c0b24b4-6ad7-45a7-a9a0-5ba404afed22" providerId="ADAL" clId="{4E2C6ECA-79BE-6040-A905-34CE2ACF5549}" dt="2022-01-26T18:01:19.405" v="21" actId="2711"/>
          <ac:spMkLst>
            <pc:docMk/>
            <pc:sldMk cId="0" sldId="257"/>
            <ac:spMk id="35" creationId="{B4234558-BCCC-B94B-B075-5CA309B46EBF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38" creationId="{00000000-0000-0000-0000-000000000000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39" creationId="{00000000-0000-0000-0000-000000000000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46" creationId="{00000000-0000-0000-0000-000000000000}"/>
          </ac:spMkLst>
        </pc:spChg>
        <pc:spChg chg="mod">
          <ac:chgData name="Jaclyn Zalesky" userId="9c0b24b4-6ad7-45a7-a9a0-5ba404afed22" providerId="ADAL" clId="{4E2C6ECA-79BE-6040-A905-34CE2ACF5549}" dt="2022-01-26T18:00:55.824" v="17" actId="2711"/>
          <ac:spMkLst>
            <pc:docMk/>
            <pc:sldMk cId="0" sldId="257"/>
            <ac:spMk id="61" creationId="{8F4C73CC-314D-8744-A9C8-6CE3C69810AD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63" creationId="{5FDB276C-3505-C748-B612-64E8B08A71CB}"/>
          </ac:spMkLst>
        </pc:spChg>
        <pc:spChg chg="mod">
          <ac:chgData name="Jaclyn Zalesky" userId="9c0b24b4-6ad7-45a7-a9a0-5ba404afed22" providerId="ADAL" clId="{4E2C6ECA-79BE-6040-A905-34CE2ACF5549}" dt="2022-01-26T18:01:02.641" v="18" actId="2711"/>
          <ac:spMkLst>
            <pc:docMk/>
            <pc:sldMk cId="0" sldId="257"/>
            <ac:spMk id="73" creationId="{54CB0472-0ABB-194C-8704-0BEA64FA03BF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75" creationId="{C2C0178A-612A-E74E-A0F8-532A89A66F0C}"/>
          </ac:spMkLst>
        </pc:spChg>
        <pc:spChg chg="mod">
          <ac:chgData name="Jaclyn Zalesky" userId="9c0b24b4-6ad7-45a7-a9a0-5ba404afed22" providerId="ADAL" clId="{4E2C6ECA-79BE-6040-A905-34CE2ACF5549}" dt="2022-01-26T18:01:16.005" v="20" actId="2711"/>
          <ac:spMkLst>
            <pc:docMk/>
            <pc:sldMk cId="0" sldId="257"/>
            <ac:spMk id="78" creationId="{3FD5E5E8-A228-E646-A72D-9542B6773A8E}"/>
          </ac:spMkLst>
        </pc:spChg>
        <pc:spChg chg="mod">
          <ac:chgData name="Jaclyn Zalesky" userId="9c0b24b4-6ad7-45a7-a9a0-5ba404afed22" providerId="ADAL" clId="{4E2C6ECA-79BE-6040-A905-34CE2ACF5549}" dt="2022-01-26T18:01:10.237" v="19" actId="2711"/>
          <ac:spMkLst>
            <pc:docMk/>
            <pc:sldMk cId="0" sldId="257"/>
            <ac:spMk id="81" creationId="{075E4356-C31F-674D-B927-91CC2C099FA3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82" creationId="{95A83EB9-E8E1-7547-BBE3-E1F42C56BF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8815C-EDE5-F947-A55F-7634403F36C4}" type="datetimeFigureOut">
              <a:rPr lang="en-US" smtClean="0"/>
              <a:t>3/24/2022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5456A-CFED-AD4E-BEFF-9A08095B3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5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4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9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F336C0EC-C908-0A4C-AD0F-1418E778FC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004A8D36-CC65-B341-9E43-4A47F88C0D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750" y="386153"/>
            <a:ext cx="650089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www.adobe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hyperlink" Target="https://experienceleague.adobe.com/?support-solution=General&amp;lang=es#support" TargetMode="External"/><Relationship Id="rId3" Type="http://schemas.openxmlformats.org/officeDocument/2006/relationships/hyperlink" Target="http://www.adobe.com/" TargetMode="External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helpx.adobe.com/es/support/programs/support-policies-terms-conditio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hyperlink" Target="https://status.adobe.com/" TargetMode="External"/><Relationship Id="rId10" Type="http://schemas.openxmlformats.org/officeDocument/2006/relationships/image" Target="../media/image14.svg"/><Relationship Id="rId4" Type="http://schemas.openxmlformats.org/officeDocument/2006/relationships/image" Target="../media/image3.jpg"/><Relationship Id="rId9" Type="http://schemas.openxmlformats.org/officeDocument/2006/relationships/image" Target="../media/image13.png"/><Relationship Id="rId14" Type="http://schemas.openxmlformats.org/officeDocument/2006/relationships/hyperlink" Target="https://community.adob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7228840"/>
            <a:ext cx="409575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1400" b="1" u="heavy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Destinatarios de nivel de servicio: Respuesta inicial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7772399" cy="1902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02031" y="580032"/>
            <a:ext cx="6070169" cy="1281120"/>
          </a:xfrm>
          <a:prstGeom prst="rect">
            <a:avLst/>
          </a:prstGeom>
        </p:spPr>
        <p:txBody>
          <a:bodyPr vert="horz" wrap="square" lIns="0" tIns="24130" rIns="0" bIns="0" rtlCol="0" anchor="t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es-ES" sz="1200" b="1" dirty="0">
                <a:solidFill>
                  <a:schemeClr val="bg1"/>
                </a:solidFill>
              </a:rPr>
              <a:t>Standard</a:t>
            </a:r>
            <a:r>
              <a:rPr lang="es-ES" sz="1200" dirty="0">
                <a:solidFill>
                  <a:schemeClr val="bg1"/>
                </a:solidFill>
                <a:latin typeface="Adobe Clean Light" panose="020B0303020404020204" pitchFamily="34" charset="0"/>
              </a:rPr>
              <a:t> | Business | Enterprise | Elite</a:t>
            </a:r>
          </a:p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es-ES" sz="1000" dirty="0">
                <a:solidFill>
                  <a:schemeClr val="bg1"/>
                </a:solidFill>
                <a:latin typeface="Adobe Clean SemiLight"/>
              </a:rPr>
              <a:t>Adobe ofrece una amplia variedad de recursos técnicos para ayudar a su negocio, incluidos como parte de su suscripción empresarial de Adobe. El soporte Standard incluye acceso 24x7 a nuestros recursos de soporte de autoayuda, como artículos sobre ayuda y participación con otros clientes en la comunidad de Adobe. Puede encontrar documentación técnica completa y detallada sobre productos y notas de la versión actual en </a:t>
            </a:r>
            <a:r>
              <a:rPr lang="es-ES" sz="1000" u="sng" dirty="0">
                <a:solidFill>
                  <a:schemeClr val="bg1"/>
                </a:solidFill>
                <a:latin typeface="Adobe Clean Semi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http://www.adobe.com</a:t>
            </a:r>
            <a:r>
              <a:rPr lang="es-ES" sz="1000" u="sng" dirty="0">
                <a:solidFill>
                  <a:schemeClr val="bg1"/>
                </a:solidFill>
                <a:latin typeface="Adobe Clean SemiLight"/>
              </a:rPr>
              <a:t>. </a:t>
            </a:r>
            <a:r>
              <a:rPr lang="es-ES" sz="1000" dirty="0">
                <a:solidFill>
                  <a:schemeClr val="bg1"/>
                </a:solidFill>
                <a:latin typeface="Adobe Clean SemiLight"/>
              </a:rPr>
              <a:t>Nuestro soporte Standard también incluye acceso 24x7 para usuarios autorizados (administradores) a nuestros equipos de Soporte técnico a través de chat o teléfono, así como la posibilidad de enviar solicitudes para recibir ayuda a través de nuestro portal web. </a:t>
            </a:r>
          </a:p>
        </p:txBody>
      </p:sp>
      <p:sp>
        <p:nvSpPr>
          <p:cNvPr id="7" name="object 7"/>
          <p:cNvSpPr/>
          <p:nvPr/>
        </p:nvSpPr>
        <p:spPr>
          <a:xfrm>
            <a:off x="67056" y="108204"/>
            <a:ext cx="289559" cy="3954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177770"/>
              </p:ext>
            </p:extLst>
          </p:nvPr>
        </p:nvGraphicFramePr>
        <p:xfrm>
          <a:off x="95250" y="2013716"/>
          <a:ext cx="7600951" cy="5104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619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2667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111">
                  <a:extLst>
                    <a:ext uri="{9D8B030D-6E8A-4147-A177-3AD203B41FA5}">
                      <a16:colId xmlns:a16="http://schemas.microsoft.com/office/drawing/2014/main" val="4086914696"/>
                    </a:ext>
                  </a:extLst>
                </a:gridCol>
                <a:gridCol w="810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0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7130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s-ES" sz="1000" dirty="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Soporte Standard</a:t>
                      </a:r>
                    </a:p>
                  </a:txBody>
                  <a:tcPr marL="0" marR="0" marT="762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s-ES" sz="10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Soporte Business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s-ES" sz="10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Soporte Enterprise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s-ES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Soporte Enterprise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s-ES" sz="10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Soporte Elite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88">
                <a:tc gridSpan="2">
                  <a:txBody>
                    <a:bodyPr/>
                    <a:lstStyle/>
                    <a:p>
                      <a:endParaRPr lang="en-US" sz="1100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5904" marR="248920" indent="-25400" algn="l" rtl="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800" spc="0" dirty="0">
                        <a:latin typeface="AdobeClean-LightIt"/>
                        <a:cs typeface="AdobeClean-LightIt"/>
                      </a:endParaRPr>
                    </a:p>
                  </a:txBody>
                  <a:tcPr marL="0" marR="0" marT="2159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93408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lang="es-ES" sz="1000" b="1" i="1">
                          <a:solidFill>
                            <a:srgbClr val="FFFFFF"/>
                          </a:solidFill>
                          <a:latin typeface="Adobe Clean" panose="020B0503020404020204" pitchFamily="34" charset="0"/>
                          <a:cs typeface="Adobe Clean"/>
                        </a:rPr>
                        <a:t>Niveles de soporte de pago ($)</a:t>
                      </a:r>
                    </a:p>
                  </a:txBody>
                  <a:tcPr marL="0" marR="0" marT="8255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761">
                <a:tc rowSpan="3"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es-ES" sz="1100" b="1" i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Expertos asignados</a:t>
                      </a: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1050" b="0" i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Responsable de la asistencia técnica de la cuenta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s-ES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1050" b="0" i="0" dirty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Ingeniero de asistencia técnica especializado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s-ES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s-ES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es-ES" sz="1050" b="0" i="0" dirty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Gestor técnico de cuentas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es-ES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761">
                <a:tc rowSpan="16"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1100" b="1" i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Servicios de soporte</a:t>
                      </a: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s-ES" sz="1050" b="0" i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Soporte de autoayuda 24 x 7 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s-ES" sz="1050" b="0" i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Soporte 24 x 7 por chat/teléfono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s-ES" sz="1050" b="0" i="0" dirty="0">
                          <a:latin typeface="Adobe Clean Light"/>
                          <a:cs typeface="AdobeClean-Light"/>
                        </a:rPr>
                        <a:t>Envíos de casos a través de la web 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1050" b="0" i="0" dirty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Enrutamiento de casos según prioridad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s-ES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s-ES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s-ES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="0" i="0" dirty="0">
                          <a:latin typeface="Adobe Clean Light"/>
                          <a:cs typeface="AdobeClean-Light"/>
                        </a:rPr>
                        <a:t>Priorización acelerada de problemas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s-ES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s-ES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s-ES" sz="1050" b="0" i="0">
                          <a:latin typeface="Adobe Clean Light"/>
                          <a:cs typeface="AdobeClean-Light"/>
                        </a:rPr>
                        <a:t>Administración de la escalabilidad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s-ES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s-ES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s-ES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7097922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s-ES" sz="1050" b="0" i="0">
                          <a:latin typeface="Adobe Clean Light"/>
                          <a:cs typeface="AdobeClean-Light"/>
                        </a:rPr>
                        <a:t>Monitorización proactiva de casos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226743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1050" b="0" i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Opción de soporte en la misma región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s-ES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s-ES" sz="1050" b="0" i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Revisiones del servicio</a:t>
                      </a:r>
                    </a:p>
                  </a:txBody>
                  <a:tcPr marL="0" marR="0" marT="5905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s-ES" sz="105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 años</a:t>
                      </a: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s-ES" sz="105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 años</a:t>
                      </a: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es-ES" sz="1050" b="0" i="0">
                          <a:latin typeface="Adobe Clean Light"/>
                          <a:cs typeface="AdobeClean-Light"/>
                        </a:rPr>
                        <a:t>Reseñas de casos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s-ES" sz="1050" dirty="0">
                          <a:latin typeface="AdobeClean-Light"/>
                          <a:cs typeface="AdobeClean-Light"/>
                        </a:rPr>
                        <a:t>1 mes</a:t>
                      </a: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s-ES" sz="1050" dirty="0">
                          <a:latin typeface="AdobeClean-Light"/>
                          <a:cs typeface="AdobeClean-Light"/>
                        </a:rPr>
                        <a:t>2 meses</a:t>
                      </a: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="0" i="0">
                          <a:latin typeface="Adobe Clean Light" panose="020B0303020404020204" pitchFamily="34" charset="0"/>
                          <a:cs typeface="AdobeClean-Light"/>
                        </a:rPr>
                        <a:t>Revisión de soluciones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06520546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 marR="0" lvl="0" indent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050" b="0" i="0">
                          <a:latin typeface="Adobe Clean Light"/>
                          <a:cs typeface="AdobeClean-Light"/>
                        </a:rPr>
                        <a:t>Revisión de planes 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59038008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 marR="0" lvl="0" indent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050" b="0" i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Personas de contacto de soporte adicionales 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789421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es-ES" sz="1050" b="0" i="0">
                          <a:latin typeface="Adobe Clean Light"/>
                          <a:cs typeface="AdobeClean-Light"/>
                        </a:rPr>
                        <a:t>Planificación de migraciones/actualización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94748902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es-ES" sz="1050" b="0" i="0">
                          <a:latin typeface="Adobe Clean Light"/>
                          <a:cs typeface="AdobeClean-Light"/>
                        </a:rPr>
                        <a:t>Preparación y planificación de lanzamientos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86690016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es-ES" sz="1050" b="0" i="0" dirty="0">
                          <a:latin typeface="Adobe Clean Light" panose="020B0303020404020204" pitchFamily="34" charset="0"/>
                          <a:cs typeface="AdobeClean-Light"/>
                        </a:rPr>
                        <a:t>Sponsor ejecutivo</a:t>
                      </a:r>
                    </a:p>
                  </a:txBody>
                  <a:tcPr marL="0" marR="0" marT="6731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6223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es-ES" sz="11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223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37890" y="9852238"/>
            <a:ext cx="2529110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s-ES" dirty="0"/>
              <a:t>©2022 Adobe.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Rights</a:t>
            </a:r>
            <a:r>
              <a:rPr lang="es-ES" dirty="0"/>
              <a:t> </a:t>
            </a:r>
            <a:r>
              <a:rPr lang="es-ES" dirty="0" err="1"/>
              <a:t>Reserved</a:t>
            </a:r>
            <a:r>
              <a:rPr lang="es-ES" dirty="0"/>
              <a:t>. Adobe </a:t>
            </a:r>
            <a:r>
              <a:rPr lang="es-ES" dirty="0" err="1"/>
              <a:t>Confidential</a:t>
            </a:r>
            <a:r>
              <a:rPr lang="es-ES" dirty="0"/>
              <a:t>.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681469"/>
              </p:ext>
            </p:extLst>
          </p:nvPr>
        </p:nvGraphicFramePr>
        <p:xfrm>
          <a:off x="95250" y="7483227"/>
          <a:ext cx="7600951" cy="23331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173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s-ES" sz="10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Soporte Standard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s-ES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Soporte Business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s-ES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Soporte Enterprise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s-ES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Soporte Elite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s-ES" sz="85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 1</a:t>
                      </a:r>
                    </a:p>
                    <a:p>
                      <a:pPr marL="50800" marR="387985">
                        <a:lnSpc>
                          <a:spcPts val="1000"/>
                        </a:lnSpc>
                        <a:spcBef>
                          <a:spcPts val="420"/>
                        </a:spcBef>
                      </a:pPr>
                      <a:r>
                        <a:rPr lang="es-ES" sz="85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Las funciones empresariales de producción del cliente no están activadas o pierden datos o presentan una degradación del servicio significativa, por lo que se requiere atención inmediata para restaurar la funcionalidad y facilidad de uso. 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85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</a:t>
                      </a:r>
                    </a:p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85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30 minutos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gridSpan="3">
                  <a:txBody>
                    <a:bodyPr/>
                    <a:lstStyle/>
                    <a:p>
                      <a:pPr marL="231775" marR="32575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es-ES" sz="850" i="0" dirty="0">
                          <a:latin typeface="AdobeClean-Light"/>
                        </a:rPr>
                        <a:t>Los clientes que adquieran un plan de soporte para servicios y productos de Adobe aplicables reciben enrutamiento de casos según prioridad que acelera la derivación de casos a los ingenieros de soporte de Adobe.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highlight>
                            <a:srgbClr val="FFFF00"/>
                          </a:highlight>
                          <a:latin typeface="AdobeClean-Light"/>
                          <a:cs typeface="AdobeClean-Light"/>
                        </a:rPr>
                        <a:t>24x7 /           30 minutos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2E8F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marR="271780" indent="10350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highlight>
                            <a:srgbClr val="FFFF00"/>
                          </a:highlight>
                          <a:latin typeface="AdobeClean-Light"/>
                          <a:cs typeface="AdobeClean-Light"/>
                        </a:rPr>
                        <a:t>24x7 /         15 minutos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0068E1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s-ES" sz="85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 2</a:t>
                      </a:r>
                    </a:p>
                    <a:p>
                      <a:pPr marL="50165" marR="203200" indent="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5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Las funciones empresariales del cliente presentan degradaciones importantes del servicio o hay una posible pérdida de datos, o una función clave se está viendo afectada.  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85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   24x7 /</a:t>
                      </a:r>
                    </a:p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85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  1 hora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184785" indent="-194310" algn="l" rtl="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325755" indent="-5715" algn="l" rtl="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59079" indent="111760" algn="l" rtl="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s-ES" sz="850" b="1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 3</a:t>
                      </a:r>
                    </a:p>
                    <a:p>
                      <a:pPr marL="49530" marR="212090" indent="-254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5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Las funciones empresariales del cliente presentan una menor degradación del servicio, pero existe una solución que permite que las funciones empresariales sigan funcionando con normalidad. 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785" indent="-193675" algn="ctr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911225" algn="l"/>
                        </a:tabLst>
                      </a:pPr>
                      <a:r>
                        <a:rPr lang="es-ES" sz="85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Día laborable /   </a:t>
                      </a:r>
                    </a:p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85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 horas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185420" indent="-193675" algn="l" rtl="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184785" indent="-194310" algn="l" rtl="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326390" indent="-5715" algn="l" rtl="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s-ES" sz="85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 4</a:t>
                      </a:r>
                    </a:p>
                    <a:p>
                      <a:pPr marL="4889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5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Pregunta general sobre la funcionalidad actual del producto o una solicitud de mejora. 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5263" marR="184785" indent="-195263" algn="ctr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911225" algn="l"/>
                        </a:tabLst>
                      </a:pPr>
                      <a:r>
                        <a:rPr lang="es-ES" sz="85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Día laborable /   </a:t>
                      </a:r>
                    </a:p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85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 día 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223520" indent="-202565" algn="l" rtl="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23520" indent="-202565" algn="l" rtl="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23520" indent="-202565" algn="l" rtl="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4">
            <a:extLst>
              <a:ext uri="{FF2B5EF4-FFF2-40B4-BE49-F238E27FC236}">
                <a16:creationId xmlns:a16="http://schemas.microsoft.com/office/drawing/2014/main" id="{7979C0CC-523E-844A-96DC-75FC662E01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9022" y="54646"/>
            <a:ext cx="5229466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300">
                <a:latin typeface="Adobe Clean" panose="020B0503020404020204" pitchFamily="34" charset="0"/>
              </a:rPr>
              <a:t>PLANES DE SOPORTE DE ADOBE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E055B-62C1-4041-84B5-EEB041BE12EF}"/>
              </a:ext>
            </a:extLst>
          </p:cNvPr>
          <p:cNvSpPr txBox="1"/>
          <p:nvPr/>
        </p:nvSpPr>
        <p:spPr>
          <a:xfrm>
            <a:off x="356614" y="358817"/>
            <a:ext cx="3834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i="1">
                <a:solidFill>
                  <a:schemeClr val="bg1"/>
                </a:solidFill>
                <a:latin typeface="Adobe Clean" panose="020B0503020404020204" pitchFamily="34" charset="0"/>
              </a:rPr>
              <a:t>Adobe Creative Cloud/Adobe Document Cloud (incluido Adobe Sign)</a:t>
            </a:r>
          </a:p>
          <a:p>
            <a:endParaRPr lang="en-US" sz="700" i="1" dirty="0">
              <a:solidFill>
                <a:schemeClr val="bg1"/>
              </a:solidFill>
              <a:latin typeface="Adobe Clean" panose="020B05030204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317646" y="1345469"/>
            <a:ext cx="137160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3733800" y="2166161"/>
            <a:ext cx="0" cy="548640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/>
          <p:nvPr/>
        </p:nvSpPr>
        <p:spPr>
          <a:xfrm>
            <a:off x="288978" y="1484661"/>
            <a:ext cx="7070597" cy="37946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es-ES" sz="1100">
                <a:solidFill>
                  <a:srgbClr val="020302"/>
                </a:solidFill>
                <a:latin typeface="AdobeClean-Light"/>
                <a:cs typeface="AdobeClean-Light"/>
              </a:rPr>
              <a:t>El soporte Standard de Adobe ofrece acceso a recursos de documentación y participación con otros expertos y clientes para lo relacionado con las prácticas recomendadas. También hay varios canales disponibles</a:t>
            </a:r>
            <a:r>
              <a:rPr lang="es-ES" sz="1100">
                <a:latin typeface="AdobeClean-Light"/>
                <a:cs typeface="AdobeClean-Light"/>
              </a:rPr>
              <a:t> </a:t>
            </a:r>
            <a:r>
              <a:rPr lang="es-ES" sz="1100">
                <a:solidFill>
                  <a:srgbClr val="020302"/>
                </a:solidFill>
                <a:latin typeface="AdobeClean-Light"/>
                <a:cs typeface="AdobeClean-Light"/>
              </a:rPr>
              <a:t>para formular preguntas y enviar casos.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42047" y="5400954"/>
            <a:ext cx="3270885" cy="70275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es-ES" sz="1100">
                <a:solidFill>
                  <a:srgbClr val="020302"/>
                </a:solidFill>
                <a:latin typeface="AdobeClean-Light"/>
                <a:cs typeface="AdobeClean-Light"/>
              </a:rPr>
              <a:t>Los usuarios autorizados (administradores) pueden comenzar una sesión de chat con el Soporte de Adobe para obtener respuestas y ayuda con el envío de casos.</a:t>
            </a: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es-ES" sz="1100" i="1">
                <a:solidFill>
                  <a:srgbClr val="7A7A7A"/>
                </a:solidFill>
                <a:latin typeface="AdobeClean-LightIt"/>
                <a:cs typeface="AdobeClean-LightIt"/>
              </a:rPr>
              <a:t>Sujeto a horarios locales</a:t>
            </a:r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57BBA0-B07E-174D-93A4-C6FF07571950}"/>
              </a:ext>
            </a:extLst>
          </p:cNvPr>
          <p:cNvSpPr/>
          <p:nvPr/>
        </p:nvSpPr>
        <p:spPr>
          <a:xfrm>
            <a:off x="228600" y="1037692"/>
            <a:ext cx="1905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s-ES" sz="1400" b="1" dirty="0">
                <a:solidFill>
                  <a:srgbClr val="020302"/>
                </a:solidFill>
                <a:latin typeface="Adobe Clean"/>
                <a:cs typeface="Adobe Clean"/>
              </a:rPr>
              <a:t>Soporte Standard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4C73CC-314D-8744-A9C8-6CE3C69810AD}"/>
              </a:ext>
            </a:extLst>
          </p:cNvPr>
          <p:cNvSpPr>
            <a:spLocks/>
          </p:cNvSpPr>
          <p:nvPr/>
        </p:nvSpPr>
        <p:spPr>
          <a:xfrm>
            <a:off x="308312" y="3141943"/>
            <a:ext cx="251108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4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Foros</a:t>
            </a:r>
            <a:r>
              <a:rPr lang="es-ES" sz="1400" b="1" dirty="0">
                <a:latin typeface="+mj-lt"/>
                <a:ea typeface="Open Sans" pitchFamily="34" charset="0"/>
                <a:cs typeface="Open Sans" pitchFamily="34" charset="0"/>
              </a:rPr>
              <a:t> de la comunidad</a:t>
            </a:r>
          </a:p>
        </p:txBody>
      </p:sp>
      <p:sp>
        <p:nvSpPr>
          <p:cNvPr id="63" name="object 39">
            <a:extLst>
              <a:ext uri="{FF2B5EF4-FFF2-40B4-BE49-F238E27FC236}">
                <a16:creationId xmlns:a16="http://schemas.microsoft.com/office/drawing/2014/main" id="{5FDB276C-3505-C748-B612-64E8B08A71CB}"/>
              </a:ext>
            </a:extLst>
          </p:cNvPr>
          <p:cNvSpPr txBox="1"/>
          <p:nvPr/>
        </p:nvSpPr>
        <p:spPr>
          <a:xfrm>
            <a:off x="317647" y="3349382"/>
            <a:ext cx="3148178" cy="71301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es-ES" sz="1100">
                <a:solidFill>
                  <a:srgbClr val="000000"/>
                </a:solidFill>
                <a:latin typeface="Adobe Clean Light" panose="020B0303020404020204" pitchFamily="34" charset="0"/>
              </a:rPr>
              <a:t>Acceso continuo en línea a una base de datos donde encontrará cada vez más soluciones técnicas, documentación de productos, preguntas frecuentes y mucho más. Hable con otros clientes en la Comunidad de Adobe para compartir prácticas recomendadas y lecciones aprendidas.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4CB0472-0ABB-194C-8704-0BEA64FA03BF}"/>
              </a:ext>
            </a:extLst>
          </p:cNvPr>
          <p:cNvSpPr>
            <a:spLocks/>
          </p:cNvSpPr>
          <p:nvPr/>
        </p:nvSpPr>
        <p:spPr>
          <a:xfrm>
            <a:off x="3883640" y="3141943"/>
            <a:ext cx="119103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400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Portal de autoayuda</a:t>
            </a:r>
          </a:p>
        </p:txBody>
      </p:sp>
      <p:sp>
        <p:nvSpPr>
          <p:cNvPr id="75" name="object 39">
            <a:extLst>
              <a:ext uri="{FF2B5EF4-FFF2-40B4-BE49-F238E27FC236}">
                <a16:creationId xmlns:a16="http://schemas.microsoft.com/office/drawing/2014/main" id="{C2C0178A-612A-E74E-A0F8-532A89A66F0C}"/>
              </a:ext>
            </a:extLst>
          </p:cNvPr>
          <p:cNvSpPr txBox="1"/>
          <p:nvPr/>
        </p:nvSpPr>
        <p:spPr>
          <a:xfrm>
            <a:off x="3883640" y="3327259"/>
            <a:ext cx="3403500" cy="5437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es-ES" sz="1100">
                <a:solidFill>
                  <a:srgbClr val="000000"/>
                </a:solidFill>
                <a:latin typeface="Adobe Clean Light" panose="020B0303020404020204" pitchFamily="34" charset="0"/>
              </a:rPr>
              <a:t>Acceso bajo demanda al portal de asistencia de autoayuda en línea para revisar los estados de los casos y examinar otros recursos como nuestra base de conocimiento, noticias, alertas, sugerencias destacadas y más.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D5E5E8-A228-E646-A72D-9542B6773A8E}"/>
              </a:ext>
            </a:extLst>
          </p:cNvPr>
          <p:cNvSpPr>
            <a:spLocks/>
          </p:cNvSpPr>
          <p:nvPr/>
        </p:nvSpPr>
        <p:spPr>
          <a:xfrm>
            <a:off x="269309" y="5162889"/>
            <a:ext cx="985847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400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Asistencia mediante chat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5E4356-C31F-674D-B927-91CC2C099FA3}"/>
              </a:ext>
            </a:extLst>
          </p:cNvPr>
          <p:cNvSpPr>
            <a:spLocks/>
          </p:cNvSpPr>
          <p:nvPr/>
        </p:nvSpPr>
        <p:spPr>
          <a:xfrm>
            <a:off x="3884182" y="5130772"/>
            <a:ext cx="1130118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400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Asistencia telefónica</a:t>
            </a:r>
          </a:p>
        </p:txBody>
      </p:sp>
      <p:sp>
        <p:nvSpPr>
          <p:cNvPr id="82" name="object 39">
            <a:extLst>
              <a:ext uri="{FF2B5EF4-FFF2-40B4-BE49-F238E27FC236}">
                <a16:creationId xmlns:a16="http://schemas.microsoft.com/office/drawing/2014/main" id="{95A83EB9-E8E1-7547-BBE3-E1F42C56BF6A}"/>
              </a:ext>
            </a:extLst>
          </p:cNvPr>
          <p:cNvSpPr txBox="1"/>
          <p:nvPr/>
        </p:nvSpPr>
        <p:spPr>
          <a:xfrm>
            <a:off x="3874139" y="5352333"/>
            <a:ext cx="3286720" cy="543739"/>
          </a:xfrm>
          <a:prstGeom prst="rect">
            <a:avLst/>
          </a:prstGeom>
        </p:spPr>
        <p:txBody>
          <a:bodyPr vert="horz" wrap="square" lIns="0" tIns="35560" rIns="0" bIns="0" rtlCol="0" anchor="t">
            <a:spAutoFit/>
          </a:bodyPr>
          <a:lstStyle/>
          <a:p>
            <a:r>
              <a:rPr lang="es-ES" sz="1100">
                <a:solidFill>
                  <a:srgbClr val="020302"/>
                </a:solidFill>
                <a:latin typeface="AdobeClean-Light"/>
              </a:rPr>
              <a:t>Los usuarios autorizados (administradores)</a:t>
            </a:r>
            <a:r>
              <a:rPr lang="es-ES" sz="1100">
                <a:latin typeface="Adobe Clean Light"/>
              </a:rPr>
              <a:t> pueden llamar al Soporte de Adobe a través de teléfono para obtener respuesta</a:t>
            </a:r>
            <a:r>
              <a:rPr lang="es-ES" sz="1100">
                <a:solidFill>
                  <a:srgbClr val="020302"/>
                </a:solidFill>
                <a:latin typeface="AdobeClean-Light"/>
                <a:cs typeface="AdobeClean-Light"/>
              </a:rPr>
              <a:t>s y ayuda con el envío de casos.</a:t>
            </a:r>
          </a:p>
          <a:p>
            <a:r>
              <a:rPr lang="es-ES" sz="1100" i="1">
                <a:solidFill>
                  <a:srgbClr val="7A7A7A"/>
                </a:solidFill>
                <a:latin typeface="Adobe Clean Light" panose="020B0303020404020204" pitchFamily="34" charset="0"/>
                <a:cs typeface="AdobeClean-LightIt"/>
              </a:rPr>
              <a:t>Sujeto a horarios locales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4234558-BCCC-B94B-B075-5CA309B46EBF}"/>
              </a:ext>
            </a:extLst>
          </p:cNvPr>
          <p:cNvSpPr>
            <a:spLocks/>
          </p:cNvSpPr>
          <p:nvPr/>
        </p:nvSpPr>
        <p:spPr>
          <a:xfrm>
            <a:off x="303620" y="6896420"/>
            <a:ext cx="164468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400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Envío de casos a través de la web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BF9B27-8EA2-E341-9043-80D952738B7F}"/>
              </a:ext>
            </a:extLst>
          </p:cNvPr>
          <p:cNvSpPr/>
          <p:nvPr/>
        </p:nvSpPr>
        <p:spPr>
          <a:xfrm>
            <a:off x="228600" y="7098563"/>
            <a:ext cx="3237228" cy="60016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" sz="1100">
                <a:solidFill>
                  <a:srgbClr val="020302"/>
                </a:solidFill>
                <a:latin typeface="AdobeClean-Light"/>
              </a:rPr>
              <a:t>Los usuarios autorizados (administradores) </a:t>
            </a:r>
            <a:r>
              <a:rPr lang="es-ES" sz="1100">
                <a:latin typeface="Adobe Clean Light"/>
              </a:rPr>
              <a:t>pueden enviar casos web ilimitados en cualquier momento en lo relacionado con problemas de soporte para que nuestro equipo de Soporte los revisen.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2E77F6C-AF72-6B47-93C7-AAFF9593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978" y="2707043"/>
            <a:ext cx="365760" cy="3657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5EAB8B7-3512-7148-9446-8D1BD5962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3640" y="2703126"/>
            <a:ext cx="365760" cy="3657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0BB1EA2-FE4F-2541-905F-D1155246E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620" y="6521866"/>
            <a:ext cx="365760" cy="3657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238FF0-3279-C349-B16F-06587C5EC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4139" y="4749772"/>
            <a:ext cx="365760" cy="36576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B102AE2-1023-1041-BEDB-83AB48DBA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120" y="4799748"/>
            <a:ext cx="365760" cy="365760"/>
          </a:xfrm>
          <a:prstGeom prst="rect">
            <a:avLst/>
          </a:prstGeom>
        </p:spPr>
      </p:pic>
      <p:sp>
        <p:nvSpPr>
          <p:cNvPr id="24" name="object 10">
            <a:extLst>
              <a:ext uri="{FF2B5EF4-FFF2-40B4-BE49-F238E27FC236}">
                <a16:creationId xmlns:a16="http://schemas.microsoft.com/office/drawing/2014/main" id="{18A96AA7-6660-467B-A88C-EACAE1E2FC5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37890" y="9852238"/>
            <a:ext cx="2529110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s-ES" dirty="0"/>
              <a:t>©2022 Adobe.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Rights</a:t>
            </a:r>
            <a:r>
              <a:rPr lang="es-ES" dirty="0"/>
              <a:t> </a:t>
            </a:r>
            <a:r>
              <a:rPr lang="es-ES" dirty="0" err="1"/>
              <a:t>Reserved</a:t>
            </a:r>
            <a:r>
              <a:rPr lang="es-ES" dirty="0"/>
              <a:t>. Adobe </a:t>
            </a:r>
            <a:r>
              <a:rPr lang="es-ES" dirty="0" err="1"/>
              <a:t>Confidential</a:t>
            </a:r>
            <a:r>
              <a:rPr lang="es-E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es-ES" sz="500">
                <a:solidFill>
                  <a:srgbClr val="6C6C6C"/>
                </a:solidFill>
                <a:latin typeface="Adobe Clean"/>
                <a:cs typeface="Adobe Clean"/>
              </a:rPr>
              <a:t>©2020 Adobe. All Rights Reserved. Adobe Confidential.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 dirty="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s-ES" sz="800">
                <a:solidFill>
                  <a:srgbClr val="6D6D6D"/>
                </a:solidFill>
                <a:latin typeface="Adobe Clean"/>
                <a:cs typeface="Adobe Clean"/>
              </a:rPr>
              <a:t>©2020 Adobe. All Rights Reserved. Adobe Confidential.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es-ES" sz="1400" b="1">
                <a:solidFill>
                  <a:srgbClr val="020302"/>
                </a:solidFill>
                <a:latin typeface="Adobe Clean"/>
                <a:cs typeface="Adobe Clean"/>
              </a:rPr>
              <a:t>Recursos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es-ES" sz="80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</a:p>
          <a:p>
            <a:pPr marL="12700">
              <a:lnSpc>
                <a:spcPts val="915"/>
              </a:lnSpc>
            </a:pPr>
            <a:r>
              <a:rPr lang="es-ES" sz="800">
                <a:solidFill>
                  <a:srgbClr val="777879"/>
                </a:solidFill>
                <a:latin typeface="Adobe Clean"/>
                <a:cs typeface="Adobe Clean"/>
              </a:rPr>
              <a:t>345 Park Avenue</a:t>
            </a:r>
          </a:p>
          <a:p>
            <a:pPr marL="12700">
              <a:lnSpc>
                <a:spcPts val="944"/>
              </a:lnSpc>
            </a:pPr>
            <a:r>
              <a:rPr lang="es-ES" sz="800">
                <a:solidFill>
                  <a:srgbClr val="777879"/>
                </a:solidFill>
                <a:latin typeface="Adobe Clean"/>
                <a:cs typeface="Adobe Clean"/>
              </a:rPr>
              <a:t>San José, CA95110-2704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s-ES" sz="800">
                <a:solidFill>
                  <a:srgbClr val="777879"/>
                </a:solidFill>
                <a:latin typeface="Adobe Clean"/>
                <a:cs typeface="Adobe Clean"/>
              </a:rPr>
              <a:t>EE. UU.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s-ES" sz="800" u="sng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</a:t>
            </a: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466715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es-ES" sz="1100" i="1">
                <a:solidFill>
                  <a:srgbClr val="777879"/>
                </a:solidFill>
                <a:latin typeface="AdobeClean-LightIt"/>
                <a:cs typeface="AdobeClean-LightIt"/>
              </a:rPr>
              <a:t>Para saber más sobre las ofertas de asistencia de Adobe y el nivel adecuado para usted, póngase en contacto con su administrador de cuentas (NAM) o con su Customer Success Manager (CSM).</a:t>
            </a: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es-ES" sz="800">
                <a:solidFill>
                  <a:srgbClr val="6D6D6D"/>
                </a:solidFill>
                <a:latin typeface="Adobe Clean"/>
                <a:cs typeface="Adobe Clean"/>
              </a:rPr>
              <a:t>©2022 Adobe. All Rights Reserved. Adobe Confidential.</a:t>
            </a: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71129" y="4736515"/>
            <a:ext cx="6476646" cy="602088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lvl="0">
              <a:spcBef>
                <a:spcPts val="915"/>
              </a:spcBef>
            </a:pPr>
            <a:r>
              <a:rPr lang="es-ES" sz="1400" b="1">
                <a:solidFill>
                  <a:srgbClr val="020302"/>
                </a:solidFill>
                <a:latin typeface="Adobe Clean"/>
                <a:cs typeface="Adobe Clean"/>
              </a:rPr>
              <a:t>Horario regional principal y asistencia en otros idiomas</a:t>
            </a:r>
          </a:p>
          <a:p>
            <a:pPr lvl="0">
              <a:spcBef>
                <a:spcPts val="915"/>
              </a:spcBef>
            </a:pPr>
            <a:r>
              <a:rPr lang="es-ES" sz="1000">
                <a:solidFill>
                  <a:srgbClr val="1F1F1F"/>
                </a:solidFill>
                <a:latin typeface="AdobeClean-Light"/>
              </a:rPr>
              <a:t>El horario laboral local de Adobe está adaptado a la región de facturación del cliente.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889617"/>
              </p:ext>
            </p:extLst>
          </p:nvPr>
        </p:nvGraphicFramePr>
        <p:xfrm>
          <a:off x="171128" y="5586349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872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676078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203837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América</a:t>
                      </a:r>
                      <a:r>
                        <a:rPr lang="es-ES" sz="1100" baseline="300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Europa, Oriente Medio y África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Asia-Pacífico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Japón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188915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24x7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09:00 h - 17:00 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09:00 h - 17:00 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09:00 h - 17:30 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33184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aseline="300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Soporte en América solo disponible en inglés.</a:t>
                      </a:r>
                    </a:p>
                    <a:p>
                      <a:pPr algn="l" rtl="0"/>
                      <a:endParaRPr lang="en-US" sz="1100" b="1" i="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>
              <a:lnSpc>
                <a:spcPts val="1390"/>
              </a:lnSpc>
              <a:spcBef>
                <a:spcPts val="185"/>
              </a:spcBef>
            </a:pPr>
            <a:r>
              <a:rPr lang="es-ES" sz="1200" b="1">
                <a:solidFill>
                  <a:srgbClr val="FFFFFF"/>
                </a:solidFill>
                <a:latin typeface="Adobe Clean"/>
                <a:cs typeface="Adobe Clean"/>
              </a:rPr>
              <a:t>Experiencia sin igual</a:t>
            </a: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648200" y="8541244"/>
            <a:ext cx="990599" cy="203261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>
              <a:lnSpc>
                <a:spcPts val="1390"/>
              </a:lnSpc>
              <a:spcBef>
                <a:spcPts val="185"/>
              </a:spcBef>
            </a:pPr>
            <a:r>
              <a:rPr lang="es-ES" sz="1200" b="1" dirty="0">
                <a:solidFill>
                  <a:srgbClr val="FFFFFF"/>
                </a:solidFill>
                <a:latin typeface="Adobe Clean"/>
                <a:cs typeface="Adobe Clean"/>
              </a:rPr>
              <a:t>Asistencia ágil</a:t>
            </a: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473941" y="8544706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 marR="5080" indent="-51435" algn="ctr">
              <a:lnSpc>
                <a:spcPts val="1390"/>
              </a:lnSpc>
              <a:spcBef>
                <a:spcPts val="185"/>
              </a:spcBef>
            </a:pPr>
            <a:r>
              <a:rPr lang="es-ES" sz="1200" b="1" dirty="0">
                <a:solidFill>
                  <a:srgbClr val="FFFFFF"/>
                </a:solidFill>
                <a:latin typeface="Adobe Clean"/>
                <a:cs typeface="Adobe Clean"/>
              </a:rPr>
              <a:t>Asesoría estratégica</a:t>
            </a:r>
          </a:p>
        </p:txBody>
      </p:sp>
      <p:pic>
        <p:nvPicPr>
          <p:cNvPr id="8" name="Graphic 7" descr="Target outline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Medal outline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4A393B-B900-3347-8AA4-229E55CC7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80960"/>
              </p:ext>
            </p:extLst>
          </p:nvPr>
        </p:nvGraphicFramePr>
        <p:xfrm>
          <a:off x="202054" y="1222225"/>
          <a:ext cx="7368291" cy="27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170848118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3885359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60325" indent="0">
                        <a:tabLst/>
                      </a:pPr>
                      <a:r>
                        <a:rPr lang="es-ES" sz="1200" b="0" strike="noStrike">
                          <a:solidFill>
                            <a:srgbClr val="5F5F5F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Experience League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strike="noStrike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Experience League es el lugar donde los clientes de Adobe pueden encontrar tutoriales de autoayuda, documentación de productos, formación impartida por monitores, comunidad y soporte para ciertos productos de Adobe Creative Cloud y Document.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71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strike="noStrike">
                          <a:solidFill>
                            <a:srgbClr val="5F5F5F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Comunidad de soporte de Adobe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strike="noStrike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La comunidad de soporte de Adobe es el lugar adecuado para realizar preguntas, encontrar respuestas, aprender de expertos y compartir información.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10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>
                          <a:solidFill>
                            <a:srgbClr val="5F5F5F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Problemas de producción e interrupciones del sistema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Status.adobe.com transmite la información de estado de todos los productos y servicios de Adobe implementados en entornos de varios inquilinos. Los clientes pueden elegir sus preferencias de suscripción para recibir notificaciones por correo electrónico cada vez que Adobe cree, actualice o resuelva un evento de producto. Esto puede incluir problemas de mantenimiento o servicio programados de diversos niveles de gravedad.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98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>
                          <a:solidFill>
                            <a:srgbClr val="5F5F5F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Términos y condiciones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Términos y condiciones de las ofertas de los servicios de soporte.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555031"/>
                  </a:ext>
                </a:extLst>
              </a:tr>
            </a:tbl>
          </a:graphicData>
        </a:graphic>
      </p:graphicFrame>
      <p:sp>
        <p:nvSpPr>
          <p:cNvPr id="22" name="object 26">
            <a:extLst>
              <a:ext uri="{FF2B5EF4-FFF2-40B4-BE49-F238E27FC236}">
                <a16:creationId xmlns:a16="http://schemas.microsoft.com/office/drawing/2014/main" id="{827FBB8B-1074-3E4E-88DE-5E9A9942ACCB}"/>
              </a:ext>
            </a:extLst>
          </p:cNvPr>
          <p:cNvSpPr/>
          <p:nvPr/>
        </p:nvSpPr>
        <p:spPr>
          <a:xfrm flipV="1">
            <a:off x="194237" y="868680"/>
            <a:ext cx="720163" cy="45719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951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23269C2B3A1A408FE719AA0C68584E" ma:contentTypeVersion="12" ma:contentTypeDescription="Create a new document." ma:contentTypeScope="" ma:versionID="bb0e62b6784238cdabe687d3bb80e52e">
  <xsd:schema xmlns:xsd="http://www.w3.org/2001/XMLSchema" xmlns:xs="http://www.w3.org/2001/XMLSchema" xmlns:p="http://schemas.microsoft.com/office/2006/metadata/properties" xmlns:ns2="01e63850-2818-4a9f-a0cd-2d4201ad5cd5" xmlns:ns3="281057cd-4f7e-4aa3-94a7-05201549cd15" targetNamespace="http://schemas.microsoft.com/office/2006/metadata/properties" ma:root="true" ma:fieldsID="8056aed6c30138b1a2c5f47f967a193a" ns2:_="" ns3:_="">
    <xsd:import namespace="01e63850-2818-4a9f-a0cd-2d4201ad5cd5"/>
    <xsd:import namespace="281057cd-4f7e-4aa3-94a7-05201549c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63850-2818-4a9f-a0cd-2d4201ad5c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1057cd-4f7e-4aa3-94a7-05201549cd1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92E7FA-19A2-4675-9C77-2C92D8A26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D697C7-8900-4A9E-A95D-28A96A3A30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63850-2818-4a9f-a0cd-2d4201ad5cd5"/>
    <ds:schemaRef ds:uri="281057cd-4f7e-4aa3-94a7-05201549cd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12BD98-169B-4BEE-86DF-4C9641DF23C4}">
  <ds:schemaRefs>
    <ds:schemaRef ds:uri="01e63850-2818-4a9f-a0cd-2d4201ad5cd5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281057cd-4f7e-4aa3-94a7-05201549cd1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45806</TotalTime>
  <Words>1057</Words>
  <Application>Microsoft Office PowerPoint</Application>
  <PresentationFormat>Custom</PresentationFormat>
  <Paragraphs>145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PLANES DE SOPORTE DE ADOBE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Witt</dc:creator>
  <cp:lastModifiedBy>Hanh Hoang</cp:lastModifiedBy>
  <cp:revision>84</cp:revision>
  <dcterms:created xsi:type="dcterms:W3CDTF">2020-11-03T06:32:09Z</dcterms:created>
  <dcterms:modified xsi:type="dcterms:W3CDTF">2022-03-24T10:30:37Z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2020-07-21T00:00:00Z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2020-11-03T00:00:00Z</vt:filetime>
  </property>
  <property fmtid="{D5CDD505-2E9C-101B-9397-08002B2CF9AE}" pid="5" name="ContentTypeId">
    <vt:lpwstr>0x0101009423269C2B3A1A408FE719AA0C68584E</vt:lpwstr>
  </property>
</Properties>
</file>