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B606925-8FFA-293A-236A-86226561A643}" name="Steven Chaganis" initials="SC" userId="S::chaganis@adobe.com::ad274b6c-2f40-48d4-9b74-a20778203c3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Jaclyn Zalesky" initials="JZ" lastIdx="6" clrIdx="0">
    <p:extLst>
      <p:ext uri="{19B8F6BF-5375-455C-9EA6-DF929625EA0E}">
        <p15:presenceInfo xmlns:p15="http://schemas.microsoft.com/office/powerpoint/2012/main" userId="S::zalesky@adobe.com::9c0b24b4-6ad7-45a7-a9a0-5ba404afed2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88CF7A-3805-1362-58B8-10A28D9DAA34}" v="29" dt="2022-03-04T01:02:46.334"/>
    <p1510:client id="{FD498FBB-EDE3-9F48-9F6B-88A988F91449}" v="3" dt="2022-01-27T18:10:38.69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55"/>
    <p:restoredTop sz="94635"/>
  </p:normalViewPr>
  <p:slideViewPr>
    <p:cSldViewPr>
      <p:cViewPr>
        <p:scale>
          <a:sx n="70" d="100"/>
          <a:sy n="70" d="100"/>
        </p:scale>
        <p:origin x="2946" y="21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9c0b24b4-6ad7-45a7-a9a0-5ba404afed22" providerId="ADAL" clId="{FD498FBB-EDE3-9F48-9F6B-88A988F91449}"/>
    <pc:docChg chg="undo custSel modSld modMainMaster">
      <pc:chgData name="Jaclyn Zalesky" userId="9c0b24b4-6ad7-45a7-a9a0-5ba404afed22" providerId="ADAL" clId="{FD498FBB-EDE3-9F48-9F6B-88A988F91449}" dt="2022-01-27T18:10:38.694" v="20"/>
      <pc:docMkLst>
        <pc:docMk/>
      </pc:docMkLst>
      <pc:sldChg chg="addSp delSp modSp mod">
        <pc:chgData name="Jaclyn Zalesky" userId="9c0b24b4-6ad7-45a7-a9a0-5ba404afed22" providerId="ADAL" clId="{FD498FBB-EDE3-9F48-9F6B-88A988F91449}" dt="2022-01-27T18:10:38.694" v="20"/>
        <pc:sldMkLst>
          <pc:docMk/>
          <pc:sldMk cId="0" sldId="256"/>
        </pc:sldMkLst>
        <pc:spChg chg="add del mod">
          <ac:chgData name="Jaclyn Zalesky" userId="9c0b24b4-6ad7-45a7-a9a0-5ba404afed22" providerId="ADAL" clId="{FD498FBB-EDE3-9F48-9F6B-88A988F91449}" dt="2022-01-27T18:07:39.868" v="3"/>
          <ac:spMkLst>
            <pc:docMk/>
            <pc:sldMk cId="0" sldId="256"/>
            <ac:spMk id="4" creationId="{79B63198-08FE-C147-BE66-98D3147ACEAA}"/>
          </ac:spMkLst>
        </pc:spChg>
        <pc:spChg chg="mod">
          <ac:chgData name="Jaclyn Zalesky" userId="9c0b24b4-6ad7-45a7-a9a0-5ba404afed22" providerId="ADAL" clId="{FD498FBB-EDE3-9F48-9F6B-88A988F91449}" dt="2022-01-27T18:08:06.731" v="9" actId="20577"/>
          <ac:spMkLst>
            <pc:docMk/>
            <pc:sldMk cId="0" sldId="256"/>
            <ac:spMk id="10" creationId="{00000000-0000-0000-0000-000000000000}"/>
          </ac:spMkLst>
        </pc:spChg>
        <pc:graphicFrameChg chg="modGraphic">
          <ac:chgData name="Jaclyn Zalesky" userId="9c0b24b4-6ad7-45a7-a9a0-5ba404afed22" providerId="ADAL" clId="{FD498FBB-EDE3-9F48-9F6B-88A988F91449}" dt="2022-01-27T18:08:36.006" v="17" actId="20577"/>
          <ac:graphicFrameMkLst>
            <pc:docMk/>
            <pc:sldMk cId="0" sldId="256"/>
            <ac:graphicFrameMk id="8" creationId="{00000000-0000-0000-0000-000000000000}"/>
          </ac:graphicFrameMkLst>
        </pc:graphicFrameChg>
        <pc:graphicFrameChg chg="mod">
          <ac:chgData name="Jaclyn Zalesky" userId="9c0b24b4-6ad7-45a7-a9a0-5ba404afed22" providerId="ADAL" clId="{FD498FBB-EDE3-9F48-9F6B-88A988F91449}" dt="2022-01-27T18:10:38.694" v="20"/>
          <ac:graphicFrameMkLst>
            <pc:docMk/>
            <pc:sldMk cId="0" sldId="256"/>
            <ac:graphicFrameMk id="9" creationId="{00000000-0000-0000-0000-000000000000}"/>
          </ac:graphicFrameMkLst>
        </pc:graphicFrameChg>
      </pc:sldChg>
      <pc:sldChg chg="addSp delSp modSp mod">
        <pc:chgData name="Jaclyn Zalesky" userId="9c0b24b4-6ad7-45a7-a9a0-5ba404afed22" providerId="ADAL" clId="{FD498FBB-EDE3-9F48-9F6B-88A988F91449}" dt="2022-01-27T18:09:25.787" v="19" actId="1076"/>
        <pc:sldMkLst>
          <pc:docMk/>
          <pc:sldMk cId="0" sldId="257"/>
        </pc:sldMkLst>
        <pc:spChg chg="add mod">
          <ac:chgData name="Jaclyn Zalesky" userId="9c0b24b4-6ad7-45a7-a9a0-5ba404afed22" providerId="ADAL" clId="{FD498FBB-EDE3-9F48-9F6B-88A988F91449}" dt="2022-01-27T18:08:20.194" v="11"/>
          <ac:spMkLst>
            <pc:docMk/>
            <pc:sldMk cId="0" sldId="257"/>
            <ac:spMk id="23" creationId="{732CD17C-F249-EA4C-B716-35D7409EDBDC}"/>
          </ac:spMkLst>
        </pc:spChg>
        <pc:spChg chg="mod">
          <ac:chgData name="Jaclyn Zalesky" userId="9c0b24b4-6ad7-45a7-a9a0-5ba404afed22" providerId="ADAL" clId="{FD498FBB-EDE3-9F48-9F6B-88A988F91449}" dt="2022-01-27T18:09:25.787" v="19" actId="1076"/>
          <ac:spMkLst>
            <pc:docMk/>
            <pc:sldMk cId="0" sldId="257"/>
            <ac:spMk id="46" creationId="{00000000-0000-0000-0000-000000000000}"/>
          </ac:spMkLst>
        </pc:spChg>
        <pc:spChg chg="mod">
          <ac:chgData name="Jaclyn Zalesky" userId="9c0b24b4-6ad7-45a7-a9a0-5ba404afed22" providerId="ADAL" clId="{FD498FBB-EDE3-9F48-9F6B-88A988F91449}" dt="2022-01-27T18:09:14.620" v="18" actId="14100"/>
          <ac:spMkLst>
            <pc:docMk/>
            <pc:sldMk cId="0" sldId="257"/>
            <ac:spMk id="63" creationId="{5FDB276C-3505-C748-B612-64E8B08A71CB}"/>
          </ac:spMkLst>
        </pc:spChg>
        <pc:spChg chg="del">
          <ac:chgData name="Jaclyn Zalesky" userId="9c0b24b4-6ad7-45a7-a9a0-5ba404afed22" providerId="ADAL" clId="{FD498FBB-EDE3-9F48-9F6B-88A988F91449}" dt="2022-01-27T18:08:19.684" v="10" actId="478"/>
          <ac:spMkLst>
            <pc:docMk/>
            <pc:sldMk cId="0" sldId="257"/>
            <ac:spMk id="84" creationId="{CBCF4964-CAC8-F146-B2E2-51ED8B3DC99A}"/>
          </ac:spMkLst>
        </pc:spChg>
      </pc:sldChg>
      <pc:sldMasterChg chg="delSp mod modSldLayout">
        <pc:chgData name="Jaclyn Zalesky" userId="9c0b24b4-6ad7-45a7-a9a0-5ba404afed22" providerId="ADAL" clId="{FD498FBB-EDE3-9F48-9F6B-88A988F91449}" dt="2022-01-27T18:07:47.083" v="6" actId="478"/>
        <pc:sldMasterMkLst>
          <pc:docMk/>
          <pc:sldMasterMk cId="0" sldId="2147483648"/>
        </pc:sldMasterMkLst>
        <pc:picChg chg="del">
          <ac:chgData name="Jaclyn Zalesky" userId="9c0b24b4-6ad7-45a7-a9a0-5ba404afed22" providerId="ADAL" clId="{FD498FBB-EDE3-9F48-9F6B-88A988F91449}" dt="2022-01-27T18:07:47.083" v="6" actId="478"/>
          <ac:picMkLst>
            <pc:docMk/>
            <pc:sldMasterMk cId="0" sldId="2147483648"/>
            <ac:picMk id="9" creationId="{40B595D3-F8FC-DA44-B170-015BD0590CFB}"/>
          </ac:picMkLst>
        </pc:picChg>
        <pc:sldLayoutChg chg="delSp mod">
          <pc:chgData name="Jaclyn Zalesky" userId="9c0b24b4-6ad7-45a7-a9a0-5ba404afed22" providerId="ADAL" clId="{FD498FBB-EDE3-9F48-9F6B-88A988F91449}" dt="2022-01-27T18:07:37.410" v="1" actId="478"/>
          <pc:sldLayoutMkLst>
            <pc:docMk/>
            <pc:sldMasterMk cId="0" sldId="2147483648"/>
            <pc:sldLayoutMk cId="0" sldId="2147483662"/>
          </pc:sldLayoutMkLst>
          <pc:picChg chg="del">
            <ac:chgData name="Jaclyn Zalesky" userId="9c0b24b4-6ad7-45a7-a9a0-5ba404afed22" providerId="ADAL" clId="{FD498FBB-EDE3-9F48-9F6B-88A988F91449}" dt="2022-01-27T18:07:37.410" v="1" actId="478"/>
            <ac:picMkLst>
              <pc:docMk/>
              <pc:sldMasterMk cId="0" sldId="2147483648"/>
              <pc:sldLayoutMk cId="0" sldId="2147483662"/>
              <ac:picMk id="12" creationId="{4388883E-79D4-2047-8C5E-37999ED2475C}"/>
            </ac:picMkLst>
          </pc:picChg>
        </pc:sldLayoutChg>
        <pc:sldLayoutChg chg="addSp delSp mod">
          <pc:chgData name="Jaclyn Zalesky" userId="9c0b24b4-6ad7-45a7-a9a0-5ba404afed22" providerId="ADAL" clId="{FD498FBB-EDE3-9F48-9F6B-88A988F91449}" dt="2022-01-27T18:07:41.655" v="5" actId="478"/>
          <pc:sldLayoutMkLst>
            <pc:docMk/>
            <pc:sldMasterMk cId="0" sldId="2147483648"/>
            <pc:sldLayoutMk cId="0" sldId="2147483665"/>
          </pc:sldLayoutMkLst>
          <pc:spChg chg="add del">
            <ac:chgData name="Jaclyn Zalesky" userId="9c0b24b4-6ad7-45a7-a9a0-5ba404afed22" providerId="ADAL" clId="{FD498FBB-EDE3-9F48-9F6B-88A988F91449}" dt="2022-01-27T18:07:41.655" v="5" actId="478"/>
            <ac:spMkLst>
              <pc:docMk/>
              <pc:sldMasterMk cId="0" sldId="2147483648"/>
              <pc:sldLayoutMk cId="0" sldId="2147483665"/>
              <ac:spMk id="3" creationId="{00000000-0000-0000-0000-000000000000}"/>
            </ac:spMkLst>
          </pc:spChg>
        </pc:sldLayoutChg>
      </pc:sldMasterChg>
    </pc:docChg>
  </pc:docChgLst>
  <pc:docChgLst>
    <pc:chgData name="Jaclyn Zalesky" userId="S::zalesky@adobe.com::9c0b24b4-6ad7-45a7-a9a0-5ba404afed22" providerId="AD" clId="Web-{F988CF7A-3805-1362-58B8-10A28D9DAA34}"/>
    <pc:docChg chg="modSld">
      <pc:chgData name="Jaclyn Zalesky" userId="S::zalesky@adobe.com::9c0b24b4-6ad7-45a7-a9a0-5ba404afed22" providerId="AD" clId="Web-{F988CF7A-3805-1362-58B8-10A28D9DAA34}" dt="2022-03-04T01:02:41.100" v="1"/>
      <pc:docMkLst>
        <pc:docMk/>
      </pc:docMkLst>
      <pc:sldChg chg="modSp">
        <pc:chgData name="Jaclyn Zalesky" userId="S::zalesky@adobe.com::9c0b24b4-6ad7-45a7-a9a0-5ba404afed22" providerId="AD" clId="Web-{F988CF7A-3805-1362-58B8-10A28D9DAA34}" dt="2022-03-04T01:02:41.100" v="1"/>
        <pc:sldMkLst>
          <pc:docMk/>
          <pc:sldMk cId="0" sldId="256"/>
        </pc:sldMkLst>
        <pc:graphicFrameChg chg="mod modGraphic">
          <ac:chgData name="Jaclyn Zalesky" userId="S::zalesky@adobe.com::9c0b24b4-6ad7-45a7-a9a0-5ba404afed22" providerId="AD" clId="Web-{F988CF7A-3805-1362-58B8-10A28D9DAA34}" dt="2022-03-04T01:02:41.100" v="1"/>
          <ac:graphicFrameMkLst>
            <pc:docMk/>
            <pc:sldMk cId="0" sldId="256"/>
            <ac:graphicFrameMk id="8" creationId="{00000000-0000-0000-0000-000000000000}"/>
          </ac:graphicFrameMkLst>
        </pc:graphicFrameChg>
      </pc:sldChg>
    </pc:docChg>
  </pc:docChgLst>
  <pc:docChgLst>
    <pc:chgData name="Jaclyn Zalesky" userId="9c0b24b4-6ad7-45a7-a9a0-5ba404afed22" providerId="ADAL" clId="{4E2C6ECA-79BE-6040-A905-34CE2ACF5549}"/>
    <pc:docChg chg="undo custSel modSld">
      <pc:chgData name="Jaclyn Zalesky" userId="9c0b24b4-6ad7-45a7-a9a0-5ba404afed22" providerId="ADAL" clId="{4E2C6ECA-79BE-6040-A905-34CE2ACF5549}" dt="2022-01-26T18:02:05.897" v="30"/>
      <pc:docMkLst>
        <pc:docMk/>
      </pc:docMkLst>
      <pc:sldChg chg="addSp delSp modSp mod">
        <pc:chgData name="Jaclyn Zalesky" userId="9c0b24b4-6ad7-45a7-a9a0-5ba404afed22" providerId="ADAL" clId="{4E2C6ECA-79BE-6040-A905-34CE2ACF5549}" dt="2022-01-26T18:02:05.897" v="30"/>
        <pc:sldMkLst>
          <pc:docMk/>
          <pc:sldMk cId="0" sldId="256"/>
        </pc:sldMkLst>
        <pc:spChg chg="add del mod">
          <ac:chgData name="Jaclyn Zalesky" userId="9c0b24b4-6ad7-45a7-a9a0-5ba404afed22" providerId="ADAL" clId="{4E2C6ECA-79BE-6040-A905-34CE2ACF5549}" dt="2022-01-26T18:02:05.897" v="30"/>
          <ac:spMkLst>
            <pc:docMk/>
            <pc:sldMk cId="0" sldId="256"/>
            <ac:spMk id="4" creationId="{117456CE-3239-7440-9DF6-E4FE6B08F2C2}"/>
          </ac:spMkLst>
        </pc:spChg>
        <pc:graphicFrameChg chg="modGraphic">
          <ac:chgData name="Jaclyn Zalesky" userId="9c0b24b4-6ad7-45a7-a9a0-5ba404afed22" providerId="ADAL" clId="{4E2C6ECA-79BE-6040-A905-34CE2ACF5549}" dt="2022-01-26T18:01:56.161" v="25" actId="403"/>
          <ac:graphicFrameMkLst>
            <pc:docMk/>
            <pc:sldMk cId="0" sldId="256"/>
            <ac:graphicFrameMk id="8" creationId="{00000000-0000-0000-0000-000000000000}"/>
          </ac:graphicFrameMkLst>
        </pc:graphicFrameChg>
        <pc:graphicFrameChg chg="modGraphic">
          <ac:chgData name="Jaclyn Zalesky" userId="9c0b24b4-6ad7-45a7-a9a0-5ba404afed22" providerId="ADAL" clId="{4E2C6ECA-79BE-6040-A905-34CE2ACF5549}" dt="2022-01-26T18:02:05.323" v="28" actId="403"/>
          <ac:graphicFrameMkLst>
            <pc:docMk/>
            <pc:sldMk cId="0" sldId="256"/>
            <ac:graphicFrameMk id="9" creationId="{00000000-0000-0000-0000-000000000000}"/>
          </ac:graphicFrameMkLst>
        </pc:graphicFrameChg>
      </pc:sldChg>
      <pc:sldChg chg="modSp mod">
        <pc:chgData name="Jaclyn Zalesky" userId="9c0b24b4-6ad7-45a7-a9a0-5ba404afed22" providerId="ADAL" clId="{4E2C6ECA-79BE-6040-A905-34CE2ACF5549}" dt="2022-01-26T18:01:19.405" v="21" actId="2711"/>
        <pc:sldMkLst>
          <pc:docMk/>
          <pc:sldMk cId="0" sldId="257"/>
        </pc:sldMkLst>
        <pc:spChg chg="mod">
          <ac:chgData name="Jaclyn Zalesky" userId="9c0b24b4-6ad7-45a7-a9a0-5ba404afed22" providerId="ADAL" clId="{4E2C6ECA-79BE-6040-A905-34CE2ACF5549}" dt="2022-01-26T18:00:26.401" v="16" actId="2711"/>
          <ac:spMkLst>
            <pc:docMk/>
            <pc:sldMk cId="0" sldId="257"/>
            <ac:spMk id="6" creationId="{5EBF9B27-8EA2-E341-9043-80D952738B7F}"/>
          </ac:spMkLst>
        </pc:spChg>
        <pc:spChg chg="mod">
          <ac:chgData name="Jaclyn Zalesky" userId="9c0b24b4-6ad7-45a7-a9a0-5ba404afed22" providerId="ADAL" clId="{4E2C6ECA-79BE-6040-A905-34CE2ACF5549}" dt="2022-01-26T18:00:26.401" v="16" actId="2711"/>
          <ac:spMkLst>
            <pc:docMk/>
            <pc:sldMk cId="0" sldId="257"/>
            <ac:spMk id="26" creationId="{00000000-0000-0000-0000-000000000000}"/>
          </ac:spMkLst>
        </pc:spChg>
        <pc:spChg chg="mod">
          <ac:chgData name="Jaclyn Zalesky" userId="9c0b24b4-6ad7-45a7-a9a0-5ba404afed22" providerId="ADAL" clId="{4E2C6ECA-79BE-6040-A905-34CE2ACF5549}" dt="2022-01-26T18:01:19.405" v="21" actId="2711"/>
          <ac:spMkLst>
            <pc:docMk/>
            <pc:sldMk cId="0" sldId="257"/>
            <ac:spMk id="35" creationId="{B4234558-BCCC-B94B-B075-5CA309B46EBF}"/>
          </ac:spMkLst>
        </pc:spChg>
        <pc:spChg chg="mod">
          <ac:chgData name="Jaclyn Zalesky" userId="9c0b24b4-6ad7-45a7-a9a0-5ba404afed22" providerId="ADAL" clId="{4E2C6ECA-79BE-6040-A905-34CE2ACF5549}" dt="2022-01-26T18:00:26.401" v="16" actId="2711"/>
          <ac:spMkLst>
            <pc:docMk/>
            <pc:sldMk cId="0" sldId="257"/>
            <ac:spMk id="38" creationId="{00000000-0000-0000-0000-000000000000}"/>
          </ac:spMkLst>
        </pc:spChg>
        <pc:spChg chg="mod">
          <ac:chgData name="Jaclyn Zalesky" userId="9c0b24b4-6ad7-45a7-a9a0-5ba404afed22" providerId="ADAL" clId="{4E2C6ECA-79BE-6040-A905-34CE2ACF5549}" dt="2022-01-26T18:00:26.401" v="16" actId="2711"/>
          <ac:spMkLst>
            <pc:docMk/>
            <pc:sldMk cId="0" sldId="257"/>
            <ac:spMk id="39" creationId="{00000000-0000-0000-0000-000000000000}"/>
          </ac:spMkLst>
        </pc:spChg>
        <pc:spChg chg="mod">
          <ac:chgData name="Jaclyn Zalesky" userId="9c0b24b4-6ad7-45a7-a9a0-5ba404afed22" providerId="ADAL" clId="{4E2C6ECA-79BE-6040-A905-34CE2ACF5549}" dt="2022-01-26T18:00:26.401" v="16" actId="2711"/>
          <ac:spMkLst>
            <pc:docMk/>
            <pc:sldMk cId="0" sldId="257"/>
            <ac:spMk id="46" creationId="{00000000-0000-0000-0000-000000000000}"/>
          </ac:spMkLst>
        </pc:spChg>
        <pc:spChg chg="mod">
          <ac:chgData name="Jaclyn Zalesky" userId="9c0b24b4-6ad7-45a7-a9a0-5ba404afed22" providerId="ADAL" clId="{4E2C6ECA-79BE-6040-A905-34CE2ACF5549}" dt="2022-01-26T18:00:55.824" v="17" actId="2711"/>
          <ac:spMkLst>
            <pc:docMk/>
            <pc:sldMk cId="0" sldId="257"/>
            <ac:spMk id="61" creationId="{8F4C73CC-314D-8744-A9C8-6CE3C69810AD}"/>
          </ac:spMkLst>
        </pc:spChg>
        <pc:spChg chg="mod">
          <ac:chgData name="Jaclyn Zalesky" userId="9c0b24b4-6ad7-45a7-a9a0-5ba404afed22" providerId="ADAL" clId="{4E2C6ECA-79BE-6040-A905-34CE2ACF5549}" dt="2022-01-26T18:00:26.401" v="16" actId="2711"/>
          <ac:spMkLst>
            <pc:docMk/>
            <pc:sldMk cId="0" sldId="257"/>
            <ac:spMk id="63" creationId="{5FDB276C-3505-C748-B612-64E8B08A71CB}"/>
          </ac:spMkLst>
        </pc:spChg>
        <pc:spChg chg="mod">
          <ac:chgData name="Jaclyn Zalesky" userId="9c0b24b4-6ad7-45a7-a9a0-5ba404afed22" providerId="ADAL" clId="{4E2C6ECA-79BE-6040-A905-34CE2ACF5549}" dt="2022-01-26T18:01:02.641" v="18" actId="2711"/>
          <ac:spMkLst>
            <pc:docMk/>
            <pc:sldMk cId="0" sldId="257"/>
            <ac:spMk id="73" creationId="{54CB0472-0ABB-194C-8704-0BEA64FA03BF}"/>
          </ac:spMkLst>
        </pc:spChg>
        <pc:spChg chg="mod">
          <ac:chgData name="Jaclyn Zalesky" userId="9c0b24b4-6ad7-45a7-a9a0-5ba404afed22" providerId="ADAL" clId="{4E2C6ECA-79BE-6040-A905-34CE2ACF5549}" dt="2022-01-26T18:00:26.401" v="16" actId="2711"/>
          <ac:spMkLst>
            <pc:docMk/>
            <pc:sldMk cId="0" sldId="257"/>
            <ac:spMk id="75" creationId="{C2C0178A-612A-E74E-A0F8-532A89A66F0C}"/>
          </ac:spMkLst>
        </pc:spChg>
        <pc:spChg chg="mod">
          <ac:chgData name="Jaclyn Zalesky" userId="9c0b24b4-6ad7-45a7-a9a0-5ba404afed22" providerId="ADAL" clId="{4E2C6ECA-79BE-6040-A905-34CE2ACF5549}" dt="2022-01-26T18:01:16.005" v="20" actId="2711"/>
          <ac:spMkLst>
            <pc:docMk/>
            <pc:sldMk cId="0" sldId="257"/>
            <ac:spMk id="78" creationId="{3FD5E5E8-A228-E646-A72D-9542B6773A8E}"/>
          </ac:spMkLst>
        </pc:spChg>
        <pc:spChg chg="mod">
          <ac:chgData name="Jaclyn Zalesky" userId="9c0b24b4-6ad7-45a7-a9a0-5ba404afed22" providerId="ADAL" clId="{4E2C6ECA-79BE-6040-A905-34CE2ACF5549}" dt="2022-01-26T18:01:10.237" v="19" actId="2711"/>
          <ac:spMkLst>
            <pc:docMk/>
            <pc:sldMk cId="0" sldId="257"/>
            <ac:spMk id="81" creationId="{075E4356-C31F-674D-B927-91CC2C099FA3}"/>
          </ac:spMkLst>
        </pc:spChg>
        <pc:spChg chg="mod">
          <ac:chgData name="Jaclyn Zalesky" userId="9c0b24b4-6ad7-45a7-a9a0-5ba404afed22" providerId="ADAL" clId="{4E2C6ECA-79BE-6040-A905-34CE2ACF5549}" dt="2022-01-26T18:00:26.401" v="16" actId="2711"/>
          <ac:spMkLst>
            <pc:docMk/>
            <pc:sldMk cId="0" sldId="257"/>
            <ac:spMk id="82" creationId="{95A83EB9-E8E1-7547-BBE3-E1F42C56BF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3/25/2022</a:t>
            </a:fld>
            <a:endParaRPr lang="en-US" dirty="0"/>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dirty="0"/>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dirty="0"/>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dirty="0"/>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dirty="0"/>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3/25/2022</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dirty="0"/>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3/25/2022</a:t>
            </a:fld>
            <a:endParaRPr lang="en-US" dirty="0"/>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dirty="0"/>
          </a:p>
        </p:txBody>
      </p:sp>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hyperlink" Target="https://experienceleague.adobe.com/?support-solution=General&amp;lang=fr#support" TargetMode="External"/><Relationship Id="rId3" Type="http://schemas.openxmlformats.org/officeDocument/2006/relationships/hyperlink" Target="http://www.adobe.com/" TargetMode="External"/><Relationship Id="rId7" Type="http://schemas.openxmlformats.org/officeDocument/2006/relationships/image" Target="../media/image11.png"/><Relationship Id="rId12" Type="http://schemas.openxmlformats.org/officeDocument/2006/relationships/image" Target="../media/image16.svg"/><Relationship Id="rId2" Type="http://schemas.openxmlformats.org/officeDocument/2006/relationships/notesSlide" Target="../notesSlides/notesSlide3.xml"/><Relationship Id="rId16" Type="http://schemas.openxmlformats.org/officeDocument/2006/relationships/hyperlink" Target="https://helpx.adobe.com/fr/support/programs/support-policies-terms-conditions.html" TargetMode="External"/><Relationship Id="rId1" Type="http://schemas.openxmlformats.org/officeDocument/2006/relationships/slideLayout" Target="../slideLayouts/slideLayout2.xml"/><Relationship Id="rId6" Type="http://schemas.openxmlformats.org/officeDocument/2006/relationships/image" Target="../media/image10.jp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hyperlink" Target="https://status.adobe.com/" TargetMode="External"/><Relationship Id="rId10" Type="http://schemas.openxmlformats.org/officeDocument/2006/relationships/image" Target="../media/image14.svg"/><Relationship Id="rId4" Type="http://schemas.openxmlformats.org/officeDocument/2006/relationships/image" Target="../media/image3.jpg"/><Relationship Id="rId9" Type="http://schemas.openxmlformats.org/officeDocument/2006/relationships/image" Target="../media/image13.png"/><Relationship Id="rId14" Type="http://schemas.openxmlformats.org/officeDocument/2006/relationships/hyperlink" Target="https://community.adobe.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4095750" cy="212238"/>
          </a:xfrm>
          <a:prstGeom prst="rect">
            <a:avLst/>
          </a:prstGeom>
        </p:spPr>
        <p:txBody>
          <a:bodyPr vert="horz" wrap="square" lIns="0" tIns="12065" rIns="0" bIns="0" rtlCol="0">
            <a:spAutoFit/>
          </a:bodyPr>
          <a:lstStyle/>
          <a:p>
            <a:pPr marL="12700">
              <a:lnSpc>
                <a:spcPct val="100000"/>
              </a:lnSpc>
              <a:spcBef>
                <a:spcPts val="95"/>
              </a:spcBef>
            </a:pPr>
            <a:r>
              <a:rPr lang="fr-FR" sz="1300" b="1" u="heavy" dirty="0">
                <a:solidFill>
                  <a:srgbClr val="020302"/>
                </a:solidFill>
                <a:uFill>
                  <a:solidFill>
                    <a:srgbClr val="020302"/>
                  </a:solidFill>
                </a:uFill>
                <a:latin typeface="Adobe Clean"/>
                <a:cs typeface="Adobe Clean"/>
              </a:rPr>
              <a:t>Cibles du niveau de service : Réponse initiale</a:t>
            </a: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dirty="0"/>
          </a:p>
        </p:txBody>
      </p:sp>
      <p:sp>
        <p:nvSpPr>
          <p:cNvPr id="5" name="object 5"/>
          <p:cNvSpPr txBox="1"/>
          <p:nvPr/>
        </p:nvSpPr>
        <p:spPr>
          <a:xfrm>
            <a:off x="102031" y="580032"/>
            <a:ext cx="5841569" cy="1271758"/>
          </a:xfrm>
          <a:prstGeom prst="rect">
            <a:avLst/>
          </a:prstGeom>
        </p:spPr>
        <p:txBody>
          <a:bodyPr vert="horz" wrap="square" lIns="0" tIns="24130" rIns="0" bIns="0" rtlCol="0" anchor="t">
            <a:spAutoFit/>
          </a:bodyPr>
          <a:lstStyle/>
          <a:p>
            <a:pPr marL="12700" marR="5080">
              <a:lnSpc>
                <a:spcPts val="1200"/>
              </a:lnSpc>
              <a:spcBef>
                <a:spcPts val="240"/>
              </a:spcBef>
            </a:pPr>
            <a:r>
              <a:rPr lang="fr-FR" sz="1100" b="1" dirty="0">
                <a:solidFill>
                  <a:schemeClr val="bg1"/>
                </a:solidFill>
              </a:rPr>
              <a:t>Standard | </a:t>
            </a:r>
            <a:r>
              <a:rPr lang="fr-FR" sz="1100" dirty="0">
                <a:solidFill>
                  <a:schemeClr val="bg1"/>
                </a:solidFill>
                <a:latin typeface="Adobe Clean Light" panose="020B0303020404020204" pitchFamily="34" charset="0"/>
              </a:rPr>
              <a:t>Commerciale | Entreprise | Elite</a:t>
            </a:r>
          </a:p>
          <a:p>
            <a:pPr marL="12700" marR="5080">
              <a:lnSpc>
                <a:spcPts val="1200"/>
              </a:lnSpc>
              <a:spcBef>
                <a:spcPts val="240"/>
              </a:spcBef>
            </a:pPr>
            <a:r>
              <a:rPr lang="fr-FR" sz="900" dirty="0">
                <a:solidFill>
                  <a:schemeClr val="bg1"/>
                </a:solidFill>
                <a:latin typeface="Adobe Clean SemiLight"/>
              </a:rPr>
              <a:t>Adobe offre une gamme complète de ressources techniques afin d’appuyer votre entreprise. Elles sont comprises dans votre abonnement à la licence pour les entreprises d’Adobe. L’assistance standard offre un accès 24h/24 et 7j/7 à nos ressources d’aide en libre-service, notamment à des articles sur </a:t>
            </a:r>
            <a:r>
              <a:rPr lang="fr-FR" sz="900" dirty="0" err="1">
                <a:solidFill>
                  <a:schemeClr val="bg1"/>
                </a:solidFill>
                <a:latin typeface="Adobe Clean SemiLight"/>
              </a:rPr>
              <a:t>HelpX</a:t>
            </a:r>
            <a:r>
              <a:rPr lang="fr-FR" sz="900" dirty="0">
                <a:solidFill>
                  <a:schemeClr val="bg1"/>
                </a:solidFill>
                <a:latin typeface="Adobe Clean SemiLight"/>
              </a:rPr>
              <a:t>, et la possibilité d’échanger avec d’autres clients sur la communauté Adobe. Vous pouvez tirer profit de notre documentation technique détaillée et approfondie sur les produits, ainsi que de nos notes de mise à jour actuelles publiées sur </a:t>
            </a:r>
            <a:r>
              <a:rPr lang="fr-FR" sz="900" u="sng" dirty="0">
                <a:solidFill>
                  <a:schemeClr val="bg1"/>
                </a:solidFill>
                <a:latin typeface="Adobe Clean SemiLight"/>
                <a:hlinkClick r:id="rId4">
                  <a:extLst>
                    <a:ext uri="{A12FA001-AC4F-418D-AE19-62706E023703}">
                      <ahyp:hlinkClr xmlns:ahyp="http://schemas.microsoft.com/office/drawing/2018/hyperlinkcolor" val="tx"/>
                    </a:ext>
                  </a:extLst>
                </a:hlinkClick>
              </a:rPr>
              <a:t>http://www.adobe.com/</a:t>
            </a:r>
            <a:r>
              <a:rPr lang="fr-FR" sz="900" u="sng" dirty="0">
                <a:solidFill>
                  <a:schemeClr val="bg1"/>
                </a:solidFill>
                <a:latin typeface="Adobe Clean SemiLight"/>
              </a:rPr>
              <a:t>. </a:t>
            </a:r>
            <a:r>
              <a:rPr lang="fr-FR" sz="900" dirty="0">
                <a:solidFill>
                  <a:schemeClr val="bg1"/>
                </a:solidFill>
                <a:latin typeface="Adobe Clean SemiLight"/>
              </a:rPr>
              <a:t>Notre assistance standard permet également aux utilisateurs autorisés (admin) d’accéder 24h/24 et 7/7 à nos équipes d’assistance technique par chat ou téléphone, et également d’envoyer des requêtes depuis notre portail web d’assistance pour obtenir de l’aide. </a:t>
            </a: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dirty="0"/>
          </a:p>
        </p:txBody>
      </p:sp>
      <p:graphicFrame>
        <p:nvGraphicFramePr>
          <p:cNvPr id="8" name="object 8"/>
          <p:cNvGraphicFramePr>
            <a:graphicFrameLocks noGrp="1"/>
          </p:cNvGraphicFramePr>
          <p:nvPr>
            <p:extLst>
              <p:ext uri="{D42A27DB-BD31-4B8C-83A1-F6EECF244321}">
                <p14:modId xmlns:p14="http://schemas.microsoft.com/office/powerpoint/2010/main" val="3566046569"/>
              </p:ext>
            </p:extLst>
          </p:nvPr>
        </p:nvGraphicFramePr>
        <p:xfrm>
          <a:off x="95250" y="2013716"/>
          <a:ext cx="7600951" cy="5104299"/>
        </p:xfrm>
        <a:graphic>
          <a:graphicData uri="http://schemas.openxmlformats.org/drawingml/2006/table">
            <a:tbl>
              <a:tblPr firstRow="1" bandRow="1">
                <a:tableStyleId>{2D5ABB26-0587-4C30-8999-92F81FD0307C}</a:tableStyleId>
              </a:tblPr>
              <a:tblGrid>
                <a:gridCol w="1176619">
                  <a:extLst>
                    <a:ext uri="{9D8B030D-6E8A-4147-A177-3AD203B41FA5}">
                      <a16:colId xmlns:a16="http://schemas.microsoft.com/office/drawing/2014/main" val="1674920574"/>
                    </a:ext>
                  </a:extLst>
                </a:gridCol>
                <a:gridCol w="2667002">
                  <a:extLst>
                    <a:ext uri="{9D8B030D-6E8A-4147-A177-3AD203B41FA5}">
                      <a16:colId xmlns:a16="http://schemas.microsoft.com/office/drawing/2014/main" val="20001"/>
                    </a:ext>
                  </a:extLst>
                </a:gridCol>
                <a:gridCol w="1019735">
                  <a:extLst>
                    <a:ext uri="{9D8B030D-6E8A-4147-A177-3AD203B41FA5}">
                      <a16:colId xmlns:a16="http://schemas.microsoft.com/office/drawing/2014/main" val="20002"/>
                    </a:ext>
                  </a:extLst>
                </a:gridCol>
                <a:gridCol w="941294">
                  <a:extLst>
                    <a:ext uri="{9D8B030D-6E8A-4147-A177-3AD203B41FA5}">
                      <a16:colId xmlns:a16="http://schemas.microsoft.com/office/drawing/2014/main" val="20003"/>
                    </a:ext>
                  </a:extLst>
                </a:gridCol>
                <a:gridCol w="175111">
                  <a:extLst>
                    <a:ext uri="{9D8B030D-6E8A-4147-A177-3AD203B41FA5}">
                      <a16:colId xmlns:a16="http://schemas.microsoft.com/office/drawing/2014/main" val="4086914696"/>
                    </a:ext>
                  </a:extLst>
                </a:gridCol>
                <a:gridCol w="810595">
                  <a:extLst>
                    <a:ext uri="{9D8B030D-6E8A-4147-A177-3AD203B41FA5}">
                      <a16:colId xmlns:a16="http://schemas.microsoft.com/office/drawing/2014/main" val="20004"/>
                    </a:ext>
                  </a:extLst>
                </a:gridCol>
                <a:gridCol w="810595">
                  <a:extLst>
                    <a:ext uri="{9D8B030D-6E8A-4147-A177-3AD203B41FA5}">
                      <a16:colId xmlns:a16="http://schemas.microsoft.com/office/drawing/2014/main" val="20005"/>
                    </a:ext>
                  </a:extLst>
                </a:gridCol>
              </a:tblGrid>
              <a:tr h="347130">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fr-FR" sz="1000" dirty="0">
                          <a:solidFill>
                            <a:srgbClr val="404040"/>
                          </a:solidFill>
                          <a:latin typeface="Adobe Clean"/>
                          <a:cs typeface="Adobe Clean"/>
                        </a:rPr>
                        <a:t>Assistance standard</a:t>
                      </a: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fr-FR" sz="1000">
                          <a:solidFill>
                            <a:srgbClr val="FFFFFF"/>
                          </a:solidFill>
                          <a:latin typeface="Adobe Clean"/>
                          <a:cs typeface="Adobe Clean"/>
                        </a:rPr>
                        <a:t>Assistance commerciale</a:t>
                      </a: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fr-FR" sz="1000" dirty="0">
                          <a:solidFill>
                            <a:srgbClr val="FFFFFF"/>
                          </a:solidFill>
                          <a:latin typeface="Adobe Clean"/>
                          <a:cs typeface="Adobe Clean"/>
                        </a:rPr>
                        <a:t>Assistance aux entreprises</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lang="fr-FR" sz="900">
                          <a:solidFill>
                            <a:srgbClr val="FFFFFF"/>
                          </a:solidFill>
                          <a:latin typeface="Adobe Clean"/>
                          <a:cs typeface="Adobe Clean"/>
                        </a:rPr>
                        <a:t>Assistance aux entreprises</a:t>
                      </a: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lang="fr-FR" sz="1000">
                          <a:solidFill>
                            <a:srgbClr val="FFFFFF"/>
                          </a:solidFill>
                          <a:latin typeface="Adobe Clean"/>
                          <a:cs typeface="Adobe Clean"/>
                        </a:rPr>
                        <a:t>Assistance Elite</a:t>
                      </a: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148588">
                <a:tc gridSpan="2">
                  <a:txBody>
                    <a:bodyPr/>
                    <a:lstStyle/>
                    <a:p>
                      <a:endParaRPr lang="en-US" sz="1100" spc="0" dirty="0"/>
                    </a:p>
                  </a:txBody>
                  <a:tcPr/>
                </a:tc>
                <a:tc hMerge="1">
                  <a:txBody>
                    <a:bodyPr/>
                    <a:lstStyle/>
                    <a:p>
                      <a:endParaRPr/>
                    </a:p>
                  </a:txBody>
                  <a:tcPr marL="0" marR="0" marT="0" marB="0"/>
                </a:tc>
                <a:tc>
                  <a:txBody>
                    <a:bodyPr/>
                    <a:lstStyle/>
                    <a:p>
                      <a:pPr marL="255904" marR="248920" indent="-25400" algn="l" rtl="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517525" indent="0">
                        <a:lnSpc>
                          <a:spcPct val="100000"/>
                        </a:lnSpc>
                        <a:spcBef>
                          <a:spcPts val="650"/>
                        </a:spcBef>
                      </a:pPr>
                      <a:r>
                        <a:rPr lang="fr-FR" sz="1000" b="1" i="1" dirty="0">
                          <a:solidFill>
                            <a:srgbClr val="FFFFFF"/>
                          </a:solidFill>
                          <a:latin typeface="Adobe Clean" panose="020B0503020404020204" pitchFamily="34" charset="0"/>
                          <a:cs typeface="Adobe Clean"/>
                        </a:rPr>
                        <a:t>Niveaux de l’assistance payante ($)</a:t>
                      </a: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35761">
                <a:tc rowSpan="3">
                  <a:txBody>
                    <a:bodyPr/>
                    <a:lstStyle/>
                    <a:p>
                      <a:pPr marL="50800">
                        <a:lnSpc>
                          <a:spcPct val="100000"/>
                        </a:lnSpc>
                        <a:spcBef>
                          <a:spcPts val="500"/>
                        </a:spcBef>
                      </a:pPr>
                      <a:r>
                        <a:rPr lang="fr-FR" sz="1100" b="1" i="0" dirty="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fr-FR" sz="1000" b="0" i="0" dirty="0">
                          <a:solidFill>
                            <a:srgbClr val="020302"/>
                          </a:solidFill>
                          <a:latin typeface="Adobe Clean Light" panose="020B0303020404020204" pitchFamily="34" charset="0"/>
                          <a:cs typeface="AdobeClean-Light"/>
                        </a:rPr>
                        <a:t>Assistance principale du compte</a:t>
                      </a: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lang="fr-FR" sz="1100">
                          <a:solidFill>
                            <a:srgbClr val="020302"/>
                          </a:solidFill>
                          <a:latin typeface="Wingdings"/>
                          <a:cs typeface="Wingdings"/>
                        </a:rPr>
                        <a:t></a:t>
                      </a:r>
                    </a:p>
                  </a:txBody>
                  <a:tcPr marL="0" marR="0" marT="59690" marB="0">
                    <a:lnT w="12700">
                      <a:solidFill>
                        <a:srgbClr val="F0F0F0"/>
                      </a:solidFill>
                      <a:prstDash val="solid"/>
                    </a:lnT>
                  </a:tcPr>
                </a:tc>
                <a:tc hMerge="1">
                  <a:txBody>
                    <a:bodyPr/>
                    <a:lstStyle/>
                    <a:p>
                      <a:pPr algn="l" rtl="0">
                        <a:lnSpc>
                          <a:spcPct val="100000"/>
                        </a:lnSpc>
                        <a:spcBef>
                          <a:spcPts val="470"/>
                        </a:spcBef>
                      </a:pPr>
                      <a:endParaRPr sz="90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algn="l" rtl="0">
                        <a:lnSpc>
                          <a:spcPct val="100000"/>
                        </a:lnSpc>
                      </a:pPr>
                      <a:endParaRPr sz="1100" spc="0" dirty="0">
                        <a:latin typeface="Times New Roman"/>
                        <a:cs typeface="Times New Roman"/>
                      </a:endParaRPr>
                    </a:p>
                  </a:txBody>
                  <a:tcPr marL="0" marR="0" marT="0" marB="0">
                    <a:lnT w="12700">
                      <a:solidFill>
                        <a:srgbClr val="F0F0F0"/>
                      </a:solidFill>
                      <a:prstDash val="solid"/>
                    </a:lnT>
                  </a:tcPr>
                </a:tc>
                <a:tc>
                  <a:txBody>
                    <a:bodyPr/>
                    <a:lstStyle/>
                    <a:p>
                      <a:pPr algn="l" rtl="0">
                        <a:lnSpc>
                          <a:spcPct val="100000"/>
                        </a:lnSpc>
                      </a:pPr>
                      <a:endParaRPr sz="1100" spc="0" dirty="0">
                        <a:latin typeface="Times New Roman"/>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35761">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fr-FR" sz="1000" b="0" i="0">
                          <a:solidFill>
                            <a:srgbClr val="020302"/>
                          </a:solidFill>
                          <a:latin typeface="Adobe Clean 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lang="fr-FR" sz="1100">
                          <a:solidFill>
                            <a:srgbClr val="020302"/>
                          </a:solidFill>
                          <a:latin typeface="Wingdings"/>
                          <a:cs typeface="Wingdings"/>
                        </a:rPr>
                        <a:t></a:t>
                      </a:r>
                    </a:p>
                  </a:txBody>
                  <a:tcPr marL="0" marR="0" marT="59055" marB="0"/>
                </a:tc>
                <a:tc>
                  <a:txBody>
                    <a:bodyPr/>
                    <a:lstStyle/>
                    <a:p>
                      <a:pPr algn="ctr">
                        <a:lnSpc>
                          <a:spcPct val="100000"/>
                        </a:lnSpc>
                        <a:spcBef>
                          <a:spcPts val="465"/>
                        </a:spcBef>
                      </a:pPr>
                      <a:r>
                        <a:rPr lang="fr-FR" sz="11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03"/>
                  </a:ext>
                </a:extLst>
              </a:tr>
              <a:tr h="235761">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fr-FR" sz="1000" b="0" i="0" dirty="0">
                          <a:solidFill>
                            <a:srgbClr val="020302"/>
                          </a:solidFill>
                          <a:latin typeface="Adobe Clean 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l" rtl="0">
                        <a:lnSpc>
                          <a:spcPct val="100000"/>
                        </a:lnSpc>
                      </a:pPr>
                      <a:endParaRPr sz="1100" spc="0" dirty="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505"/>
                        </a:spcBef>
                      </a:pPr>
                      <a:r>
                        <a:rPr lang="fr-FR" sz="1100">
                          <a:solidFill>
                            <a:srgbClr val="020302"/>
                          </a:solidFill>
                          <a:latin typeface="Wingdings"/>
                          <a:cs typeface="Wingdings"/>
                        </a:rPr>
                        <a:t></a:t>
                      </a:r>
                    </a:p>
                  </a:txBody>
                  <a:tcPr marL="0" marR="0" marT="64135" marB="0">
                    <a:lnR w="12700">
                      <a:solidFill>
                        <a:srgbClr val="F0F0F0"/>
                      </a:solidFill>
                      <a:prstDash val="solid"/>
                    </a:lnR>
                    <a:lnB w="12700" cap="flat" cmpd="sng" algn="ctr">
                      <a:solidFill>
                        <a:srgbClr val="F0F0F0"/>
                      </a:solidFill>
                      <a:prstDash val="solid"/>
                      <a:round/>
                      <a:headEnd type="none" w="med" len="med"/>
                      <a:tailEnd type="none" w="med" len="med"/>
                    </a:lnB>
                  </a:tcPr>
                </a:tc>
                <a:extLst>
                  <a:ext uri="{0D108BD9-81ED-4DB2-BD59-A6C34878D82A}">
                    <a16:rowId xmlns:a16="http://schemas.microsoft.com/office/drawing/2014/main" val="10004"/>
                  </a:ext>
                </a:extLst>
              </a:tr>
              <a:tr h="235761">
                <a:tc rowSpan="16">
                  <a:txBody>
                    <a:bodyPr/>
                    <a:lstStyle/>
                    <a:p>
                      <a:pPr marL="50800">
                        <a:lnSpc>
                          <a:spcPct val="100000"/>
                        </a:lnSpc>
                        <a:spcBef>
                          <a:spcPts val="459"/>
                        </a:spcBef>
                      </a:pPr>
                      <a:r>
                        <a:rPr lang="fr-FR" sz="1100" b="1" i="0" dirty="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5"/>
                        </a:spcBef>
                      </a:pPr>
                      <a:r>
                        <a:rPr lang="fr-FR" sz="1000" b="0" i="0">
                          <a:solidFill>
                            <a:srgbClr val="020302"/>
                          </a:solidFill>
                          <a:latin typeface="Adobe Clean Light"/>
                          <a:cs typeface="AdobeClean-Light"/>
                        </a:rPr>
                        <a:t>Assistance en libre-service 24h/24 et 7j/7 </a:t>
                      </a: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59"/>
                        </a:spcBef>
                      </a:pPr>
                      <a:r>
                        <a:rPr lang="fr-FR" sz="11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a:solidFill>
                        <a:srgbClr val="F0F0F0"/>
                      </a:solidFill>
                      <a:prstDash val="solid"/>
                    </a:lnT>
                    <a:solidFill>
                      <a:schemeClr val="bg1">
                        <a:lumMod val="95000"/>
                      </a:schemeClr>
                    </a:solidFill>
                  </a:tcPr>
                </a:tc>
                <a:tc gridSpan="2">
                  <a:txBody>
                    <a:bodyPr/>
                    <a:lstStyle/>
                    <a:p>
                      <a:pPr algn="ctr">
                        <a:lnSpc>
                          <a:spcPct val="100000"/>
                        </a:lnSpc>
                        <a:spcBef>
                          <a:spcPts val="459"/>
                        </a:spcBef>
                      </a:pPr>
                      <a:r>
                        <a:rPr lang="fr-FR" sz="1100">
                          <a:solidFill>
                            <a:srgbClr val="020302"/>
                          </a:solidFill>
                          <a:latin typeface="Wingdings"/>
                          <a:cs typeface="Wingdings"/>
                        </a:rPr>
                        <a:t></a:t>
                      </a:r>
                    </a:p>
                  </a:txBody>
                  <a:tcPr marL="0" marR="0" marT="58419" marB="0">
                    <a:lnT w="12700">
                      <a:solidFill>
                        <a:srgbClr val="F0F0F0"/>
                      </a:solidFill>
                      <a:prstDash val="solid"/>
                    </a:lnT>
                  </a:tcPr>
                </a:tc>
                <a:tc hMerge="1">
                  <a:txBody>
                    <a:bodyPr/>
                    <a:lstStyle/>
                    <a:p>
                      <a:pPr algn="l" rtl="0">
                        <a:lnSpc>
                          <a:spcPct val="100000"/>
                        </a:lnSpc>
                        <a:spcBef>
                          <a:spcPts val="459"/>
                        </a:spcBef>
                      </a:pPr>
                      <a:endParaRPr sz="900">
                        <a:latin typeface="Wingdings"/>
                        <a:cs typeface="Wingdings"/>
                      </a:endParaRPr>
                    </a:p>
                  </a:txBody>
                  <a:tcPr marL="0" marR="0" marT="58419"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59"/>
                        </a:spcBef>
                      </a:pPr>
                      <a:r>
                        <a:rPr lang="fr-FR" sz="1100">
                          <a:solidFill>
                            <a:srgbClr val="020302"/>
                          </a:solidFill>
                          <a:latin typeface="Wingdings"/>
                          <a:cs typeface="Wingdings"/>
                        </a:rPr>
                        <a:t></a:t>
                      </a:r>
                    </a:p>
                  </a:txBody>
                  <a:tcPr marL="0" marR="0" marT="58419" marB="0">
                    <a:lnT w="12700">
                      <a:solidFill>
                        <a:srgbClr val="F0F0F0"/>
                      </a:solidFill>
                      <a:prstDash val="solid"/>
                    </a:lnT>
                  </a:tcPr>
                </a:tc>
                <a:tc>
                  <a:txBody>
                    <a:bodyPr/>
                    <a:lstStyle/>
                    <a:p>
                      <a:pPr algn="ctr">
                        <a:lnSpc>
                          <a:spcPct val="100000"/>
                        </a:lnSpc>
                        <a:spcBef>
                          <a:spcPts val="459"/>
                        </a:spcBef>
                      </a:pPr>
                      <a:r>
                        <a:rPr lang="fr-FR" sz="1100">
                          <a:solidFill>
                            <a:srgbClr val="020302"/>
                          </a:solidFill>
                          <a:latin typeface="Wingdings"/>
                          <a:cs typeface="Wingdings"/>
                        </a:rPr>
                        <a:t></a:t>
                      </a:r>
                    </a:p>
                  </a:txBody>
                  <a:tcPr marL="0" marR="0" marT="58419"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357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fr-FR" sz="1000" b="0" i="0">
                          <a:solidFill>
                            <a:srgbClr val="020302"/>
                          </a:solidFill>
                          <a:latin typeface="Adobe Clean Light" panose="020B0303020404020204" pitchFamily="34" charset="0"/>
                          <a:cs typeface="AdobeClean-Light"/>
                        </a:rPr>
                        <a:t>Assistance 24h/24 et 7j/7 via chat/téléphone</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r>
                        <a:rPr lang="fr-FR" sz="11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59"/>
                        </a:spcBef>
                      </a:pPr>
                      <a:r>
                        <a:rPr lang="fr-FR" sz="1100">
                          <a:solidFill>
                            <a:srgbClr val="020302"/>
                          </a:solidFill>
                          <a:latin typeface="Wingdings"/>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lang="fr-FR" sz="1100">
                          <a:solidFill>
                            <a:srgbClr val="020302"/>
                          </a:solidFill>
                          <a:latin typeface="Wingdings"/>
                          <a:cs typeface="Wingdings"/>
                        </a:rPr>
                        <a:t></a:t>
                      </a:r>
                    </a:p>
                  </a:txBody>
                  <a:tcPr marL="0" marR="0" marT="58419" marB="0"/>
                </a:tc>
                <a:tc>
                  <a:txBody>
                    <a:bodyPr/>
                    <a:lstStyle/>
                    <a:p>
                      <a:pPr algn="ctr">
                        <a:lnSpc>
                          <a:spcPct val="100000"/>
                        </a:lnSpc>
                        <a:spcBef>
                          <a:spcPts val="459"/>
                        </a:spcBef>
                      </a:pPr>
                      <a:r>
                        <a:rPr lang="fr-FR" sz="1100">
                          <a:solidFill>
                            <a:srgbClr val="020302"/>
                          </a:solidFill>
                          <a:latin typeface="Wingdings"/>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6"/>
                  </a:ext>
                </a:extLst>
              </a:tr>
              <a:tr h="2357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fr-FR" sz="1000" b="0" i="0" dirty="0">
                          <a:latin typeface="Adobe Clean Light"/>
                          <a:cs typeface="AdobeClean-Light"/>
                        </a:rPr>
                        <a:t>Envoi de cas en ligne </a:t>
                      </a: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r>
                        <a:rPr lang="fr-FR" sz="11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59"/>
                        </a:spcBef>
                      </a:pPr>
                      <a:r>
                        <a:rPr lang="fr-FR" sz="1100">
                          <a:solidFill>
                            <a:srgbClr val="020302"/>
                          </a:solidFill>
                          <a:latin typeface="Wingdings"/>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lang="fr-FR" sz="1100">
                          <a:solidFill>
                            <a:srgbClr val="020302"/>
                          </a:solidFill>
                          <a:latin typeface="Wingdings"/>
                          <a:cs typeface="Wingdings"/>
                        </a:rPr>
                        <a:t></a:t>
                      </a:r>
                    </a:p>
                  </a:txBody>
                  <a:tcPr marL="0" marR="0" marT="58419" marB="0"/>
                </a:tc>
                <a:tc>
                  <a:txBody>
                    <a:bodyPr/>
                    <a:lstStyle/>
                    <a:p>
                      <a:pPr algn="ctr">
                        <a:lnSpc>
                          <a:spcPct val="100000"/>
                        </a:lnSpc>
                        <a:spcBef>
                          <a:spcPts val="459"/>
                        </a:spcBef>
                      </a:pPr>
                      <a:r>
                        <a:rPr lang="fr-FR" sz="1100">
                          <a:solidFill>
                            <a:srgbClr val="020302"/>
                          </a:solidFill>
                          <a:latin typeface="Wingdings"/>
                          <a:cs typeface="Wingdings"/>
                        </a:rPr>
                        <a:t></a:t>
                      </a:r>
                    </a:p>
                  </a:txBody>
                  <a:tcPr marL="0" marR="0" marT="58419" marB="0">
                    <a:lnR w="12700">
                      <a:solidFill>
                        <a:srgbClr val="F0F0F0"/>
                      </a:solidFill>
                      <a:prstDash val="solid"/>
                    </a:lnR>
                  </a:tcPr>
                </a:tc>
                <a:extLst>
                  <a:ext uri="{0D108BD9-81ED-4DB2-BD59-A6C34878D82A}">
                    <a16:rowId xmlns:a16="http://schemas.microsoft.com/office/drawing/2014/main" val="10007"/>
                  </a:ext>
                </a:extLst>
              </a:tr>
              <a:tr h="235761">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9"/>
                        </a:spcBef>
                      </a:pPr>
                      <a:r>
                        <a:rPr lang="fr-FR" sz="1000" b="0" i="0">
                          <a:solidFill>
                            <a:srgbClr val="020302"/>
                          </a:solidFill>
                          <a:latin typeface="Adobe Clean Light"/>
                          <a:cs typeface="AdobeClean-Light"/>
                        </a:rPr>
                        <a:t>Acheminement prioritaire des cas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70"/>
                        </a:spcBef>
                      </a:pPr>
                      <a:r>
                        <a:rPr lang="fr-FR" sz="1100">
                          <a:solidFill>
                            <a:srgbClr val="020302"/>
                          </a:solidFill>
                          <a:latin typeface="Wingdings"/>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lang="fr-FR" sz="1100">
                          <a:solidFill>
                            <a:srgbClr val="020302"/>
                          </a:solidFill>
                          <a:latin typeface="Wingdings"/>
                          <a:cs typeface="Wingdings"/>
                        </a:rPr>
                        <a:t></a:t>
                      </a:r>
                    </a:p>
                  </a:txBody>
                  <a:tcPr marL="0" marR="0" marT="59690" marB="0"/>
                </a:tc>
                <a:tc>
                  <a:txBody>
                    <a:bodyPr/>
                    <a:lstStyle/>
                    <a:p>
                      <a:pPr algn="ctr">
                        <a:lnSpc>
                          <a:spcPct val="100000"/>
                        </a:lnSpc>
                        <a:spcBef>
                          <a:spcPts val="470"/>
                        </a:spcBef>
                      </a:pPr>
                      <a:r>
                        <a:rPr lang="fr-FR" sz="1100">
                          <a:solidFill>
                            <a:srgbClr val="020302"/>
                          </a:solidFill>
                          <a:latin typeface="Wingdings"/>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09"/>
                  </a:ext>
                </a:extLst>
              </a:tr>
              <a:tr h="235761">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fr-FR" sz="1000" b="0" i="0">
                          <a:latin typeface="Adobe Clean Light"/>
                          <a:cs typeface="AdobeClean-Light"/>
                        </a:rPr>
                        <a:t>Accélération du traitement des problèmes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59"/>
                        </a:spcBef>
                      </a:pPr>
                      <a:r>
                        <a:rPr lang="fr-FR" sz="1100">
                          <a:solidFill>
                            <a:srgbClr val="020302"/>
                          </a:solidFill>
                          <a:latin typeface="Wingdings"/>
                          <a:cs typeface="Wingdings"/>
                        </a:rPr>
                        <a:t></a:t>
                      </a:r>
                    </a:p>
                  </a:txBody>
                  <a:tcPr marL="0" marR="0" marT="58419" marB="0"/>
                </a:tc>
                <a:tc hMerge="1">
                  <a:txBody>
                    <a:bodyPr/>
                    <a:lstStyle/>
                    <a:p>
                      <a:pPr algn="l" rtl="0">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70"/>
                        </a:spcBef>
                      </a:pPr>
                      <a:r>
                        <a:rPr lang="fr-FR" sz="1100">
                          <a:solidFill>
                            <a:srgbClr val="020302"/>
                          </a:solidFill>
                          <a:latin typeface="Wingdings"/>
                          <a:cs typeface="Wingdings"/>
                        </a:rPr>
                        <a:t></a:t>
                      </a:r>
                    </a:p>
                  </a:txBody>
                  <a:tcPr marL="0" marR="0" marT="59690" marB="0"/>
                </a:tc>
                <a:tc>
                  <a:txBody>
                    <a:bodyPr/>
                    <a:lstStyle/>
                    <a:p>
                      <a:pPr algn="ctr">
                        <a:lnSpc>
                          <a:spcPct val="100000"/>
                        </a:lnSpc>
                        <a:spcBef>
                          <a:spcPts val="470"/>
                        </a:spcBef>
                      </a:pPr>
                      <a:r>
                        <a:rPr lang="fr-FR" sz="1100">
                          <a:solidFill>
                            <a:srgbClr val="020302"/>
                          </a:solidFill>
                          <a:latin typeface="Wingdings"/>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10010"/>
                  </a:ext>
                </a:extLst>
              </a:tr>
              <a:tr h="235761">
                <a:tc vMerge="1">
                  <a:txBody>
                    <a:bodyPr/>
                    <a:lstStyle/>
                    <a:p>
                      <a:endParaRPr lang="en-US"/>
                    </a:p>
                  </a:txBody>
                  <a:tcPr/>
                </a:tc>
                <a:tc>
                  <a:txBody>
                    <a:bodyPr/>
                    <a:lstStyle/>
                    <a:p>
                      <a:pPr marL="50800">
                        <a:lnSpc>
                          <a:spcPct val="100000"/>
                        </a:lnSpc>
                        <a:spcBef>
                          <a:spcPts val="450"/>
                        </a:spcBef>
                      </a:pPr>
                      <a:r>
                        <a:rPr lang="fr-FR" sz="1000" b="0" i="0">
                          <a:latin typeface="Adobe Clean Light"/>
                          <a:cs typeface="AdobeClean-Light"/>
                        </a:rPr>
                        <a:t>Gestion des remontées d’informations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ctr">
                        <a:lnSpc>
                          <a:spcPct val="100000"/>
                        </a:lnSpc>
                        <a:spcBef>
                          <a:spcPts val="470"/>
                        </a:spcBef>
                      </a:pPr>
                      <a:r>
                        <a:rPr lang="fr-FR" sz="1100">
                          <a:solidFill>
                            <a:srgbClr val="020302"/>
                          </a:solidFill>
                          <a:latin typeface="Wingdings"/>
                          <a:cs typeface="Wingdings"/>
                        </a:rPr>
                        <a:t></a:t>
                      </a:r>
                    </a:p>
                  </a:txBody>
                  <a:tcPr marL="0" marR="0" marT="59690" marB="0"/>
                </a:tc>
                <a:tc hMerge="1">
                  <a:txBody>
                    <a:bodyPr/>
                    <a:lstStyle/>
                    <a:p>
                      <a:pPr algn="l" rtl="0">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lang="fr-FR" sz="1100">
                          <a:solidFill>
                            <a:srgbClr val="020302"/>
                          </a:solidFill>
                          <a:latin typeface="Wingdings"/>
                          <a:cs typeface="Wingdings"/>
                        </a:rPr>
                        <a:t></a:t>
                      </a:r>
                    </a:p>
                  </a:txBody>
                  <a:tcPr marL="0" marR="0" marT="59690" marB="0"/>
                </a:tc>
                <a:tc>
                  <a:txBody>
                    <a:bodyPr/>
                    <a:lstStyle/>
                    <a:p>
                      <a:pPr algn="ctr">
                        <a:lnSpc>
                          <a:spcPct val="100000"/>
                        </a:lnSpc>
                        <a:spcBef>
                          <a:spcPts val="470"/>
                        </a:spcBef>
                      </a:pPr>
                      <a:r>
                        <a:rPr lang="fr-FR" sz="1100">
                          <a:solidFill>
                            <a:srgbClr val="020302"/>
                          </a:solidFill>
                          <a:latin typeface="Wingdings"/>
                          <a:cs typeface="Wingdings"/>
                        </a:rPr>
                        <a:t></a:t>
                      </a:r>
                    </a:p>
                  </a:txBody>
                  <a:tcPr marL="0" marR="0" marT="59690" marB="0">
                    <a:lnR w="12700">
                      <a:solidFill>
                        <a:srgbClr val="F0F0F0"/>
                      </a:solidFill>
                      <a:prstDash val="solid"/>
                    </a:lnR>
                  </a:tcPr>
                </a:tc>
                <a:extLst>
                  <a:ext uri="{0D108BD9-81ED-4DB2-BD59-A6C34878D82A}">
                    <a16:rowId xmlns:a16="http://schemas.microsoft.com/office/drawing/2014/main" val="2737097922"/>
                  </a:ext>
                </a:extLst>
              </a:tr>
              <a:tr h="235761">
                <a:tc vMerge="1">
                  <a:txBody>
                    <a:bodyPr/>
                    <a:lstStyle/>
                    <a:p>
                      <a:endParaRPr lang="en-US"/>
                    </a:p>
                  </a:txBody>
                  <a:tcPr/>
                </a:tc>
                <a:tc>
                  <a:txBody>
                    <a:bodyPr/>
                    <a:lstStyle/>
                    <a:p>
                      <a:pPr marL="50800">
                        <a:lnSpc>
                          <a:spcPct val="100000"/>
                        </a:lnSpc>
                        <a:spcBef>
                          <a:spcPts val="450"/>
                        </a:spcBef>
                      </a:pPr>
                      <a:r>
                        <a:rPr lang="fr-FR" sz="1000" b="0" i="0" dirty="0">
                          <a:latin typeface="Adobe Clean Light"/>
                          <a:cs typeface="AdobeClean-Light"/>
                        </a:rPr>
                        <a:t>Surveillance des cas proactive</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fr-FR" sz="1100">
                          <a:solidFill>
                            <a:srgbClr val="020302"/>
                          </a:solidFill>
                          <a:latin typeface="Wingdings"/>
                          <a:cs typeface="Wingdings"/>
                        </a:rPr>
                        <a:t></a:t>
                      </a: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fr-FR" sz="1100">
                          <a:solidFill>
                            <a:srgbClr val="020302"/>
                          </a:solidFill>
                          <a:latin typeface="Wingdings"/>
                          <a:cs typeface="Wingdings"/>
                        </a:rPr>
                        <a:t></a:t>
                      </a: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35761">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lang="fr-FR" sz="1000" b="0" i="0">
                          <a:solidFill>
                            <a:srgbClr val="020302"/>
                          </a:solidFill>
                          <a:latin typeface="Adobe Clean Light"/>
                          <a:cs typeface="AdobeClean-Light"/>
                        </a:rPr>
                        <a:t>Option d’assistance régionale</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1100">
                          <a:solidFill>
                            <a:srgbClr val="020302"/>
                          </a:solidFill>
                          <a:latin typeface="Wingdings"/>
                          <a:cs typeface="Wingdings"/>
                        </a:rPr>
                        <a:t></a:t>
                      </a:r>
                    </a:p>
                  </a:txBody>
                  <a:tcPr marL="0" marR="0" marT="0" marB="0" anchor="ctr"/>
                </a:tc>
                <a:tc>
                  <a:txBody>
                    <a:bodyPr/>
                    <a:lstStyle/>
                    <a:p>
                      <a:pPr algn="ctr">
                        <a:lnSpc>
                          <a:spcPct val="100000"/>
                        </a:lnSpc>
                        <a:spcBef>
                          <a:spcPts val="465"/>
                        </a:spcBef>
                      </a:pPr>
                      <a:r>
                        <a:rPr lang="fr-FR" sz="1100">
                          <a:solidFill>
                            <a:srgbClr val="020302"/>
                          </a:solidFill>
                          <a:latin typeface="Wingdings"/>
                          <a:cs typeface="Wingdings"/>
                        </a:rPr>
                        <a:t></a:t>
                      </a:r>
                    </a:p>
                  </a:txBody>
                  <a:tcPr marL="0" marR="0" marT="59055" marB="0">
                    <a:lnR w="12700">
                      <a:solidFill>
                        <a:srgbClr val="F0F0F0"/>
                      </a:solidFill>
                      <a:prstDash val="solid"/>
                    </a:lnR>
                  </a:tcPr>
                </a:tc>
                <a:extLst>
                  <a:ext uri="{0D108BD9-81ED-4DB2-BD59-A6C34878D82A}">
                    <a16:rowId xmlns:a16="http://schemas.microsoft.com/office/drawing/2014/main" val="10011"/>
                  </a:ext>
                </a:extLst>
              </a:tr>
              <a:tr h="235761">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fr-FR" sz="1000" b="0" i="0" dirty="0">
                          <a:solidFill>
                            <a:srgbClr val="020302"/>
                          </a:solidFill>
                          <a:latin typeface="Adobe Clean Light"/>
                          <a:cs typeface="AdobeClean-Light"/>
                        </a:rPr>
                        <a:t>Examens de service</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fr-FR" sz="1000" dirty="0">
                          <a:solidFill>
                            <a:srgbClr val="020302"/>
                          </a:solidFill>
                          <a:latin typeface="AdobeClean-Light"/>
                          <a:cs typeface="AdobeClean-Light"/>
                        </a:rPr>
                        <a:t>2/an</a:t>
                      </a:r>
                    </a:p>
                  </a:txBody>
                  <a:tcPr marL="0" marR="0" marT="57150" marB="0"/>
                </a:tc>
                <a:tc>
                  <a:txBody>
                    <a:bodyPr/>
                    <a:lstStyle/>
                    <a:p>
                      <a:pPr algn="ctr">
                        <a:lnSpc>
                          <a:spcPct val="100000"/>
                        </a:lnSpc>
                        <a:spcBef>
                          <a:spcPts val="450"/>
                        </a:spcBef>
                      </a:pPr>
                      <a:r>
                        <a:rPr lang="fr-FR" sz="1000">
                          <a:solidFill>
                            <a:srgbClr val="020302"/>
                          </a:solidFill>
                          <a:latin typeface="AdobeClean-Light"/>
                          <a:cs typeface="AdobeClean-Light"/>
                        </a:rPr>
                        <a:t>4/an</a:t>
                      </a:r>
                    </a:p>
                  </a:txBody>
                  <a:tcPr marL="0" marR="0" marT="57150" marB="0">
                    <a:lnR w="12700">
                      <a:solidFill>
                        <a:srgbClr val="F0F0F0"/>
                      </a:solidFill>
                      <a:prstDash val="solid"/>
                    </a:lnR>
                  </a:tcPr>
                </a:tc>
                <a:extLst>
                  <a:ext uri="{0D108BD9-81ED-4DB2-BD59-A6C34878D82A}">
                    <a16:rowId xmlns:a16="http://schemas.microsoft.com/office/drawing/2014/main" val="10012"/>
                  </a:ext>
                </a:extLst>
              </a:tr>
              <a:tr h="235761">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fr-FR" sz="1000" b="0" i="0" dirty="0">
                          <a:latin typeface="Adobe Clean Light"/>
                          <a:cs typeface="AdobeClean-Light"/>
                        </a:rPr>
                        <a:t>Examens de cas</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pPr algn="l" rtl="0">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lang="fr-FR" sz="1000">
                          <a:latin typeface="AdobeClean-Light"/>
                          <a:cs typeface="AdobeClean-Light"/>
                        </a:rPr>
                        <a:t>1/mois</a:t>
                      </a:r>
                    </a:p>
                  </a:txBody>
                  <a:tcPr marL="0" marR="0" marT="57150" marB="0"/>
                </a:tc>
                <a:tc>
                  <a:txBody>
                    <a:bodyPr/>
                    <a:lstStyle/>
                    <a:p>
                      <a:pPr algn="ctr">
                        <a:lnSpc>
                          <a:spcPct val="100000"/>
                        </a:lnSpc>
                        <a:spcBef>
                          <a:spcPts val="450"/>
                        </a:spcBef>
                      </a:pPr>
                      <a:r>
                        <a:rPr lang="fr-FR" sz="1000" dirty="0">
                          <a:latin typeface="AdobeClean-Light"/>
                          <a:cs typeface="AdobeClean-Light"/>
                        </a:rPr>
                        <a:t>2/mois</a:t>
                      </a:r>
                    </a:p>
                  </a:txBody>
                  <a:tcPr marL="0" marR="0" marT="57150" marB="0">
                    <a:lnR w="12700">
                      <a:solidFill>
                        <a:srgbClr val="F0F0F0"/>
                      </a:solidFill>
                      <a:prstDash val="solid"/>
                    </a:lnR>
                  </a:tcPr>
                </a:tc>
                <a:extLst>
                  <a:ext uri="{0D108BD9-81ED-4DB2-BD59-A6C34878D82A}">
                    <a16:rowId xmlns:a16="http://schemas.microsoft.com/office/drawing/2014/main" val="10013"/>
                  </a:ext>
                </a:extLst>
              </a:tr>
              <a:tr h="235761">
                <a:tc vMerge="1">
                  <a:txBody>
                    <a:bodyPr/>
                    <a:lstStyle/>
                    <a:p>
                      <a:endParaRPr lang="en-US"/>
                    </a:p>
                  </a:txBody>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fr-FR" sz="1000" b="0" i="0">
                          <a:latin typeface="Adobe Clean Light" panose="020B0303020404020204" pitchFamily="34" charset="0"/>
                          <a:cs typeface="AdobeClean-Light"/>
                        </a:rPr>
                        <a:t>Examen des solutions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lang="en-US"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lang="en-US" sz="1100" spc="0" dirty="0">
                        <a:latin typeface="Times New Roman"/>
                        <a:cs typeface="Times New Roman"/>
                      </a:endParaRPr>
                    </a:p>
                  </a:txBody>
                  <a:tcPr marL="0" marR="0" marT="0" marB="0"/>
                </a:tc>
                <a:tc hMerge="1">
                  <a:txBody>
                    <a:bodyPr/>
                    <a:lstStyle/>
                    <a:p>
                      <a:endParaRPr lang="en-US"/>
                    </a:p>
                  </a:txBody>
                  <a:tcPr/>
                </a:tc>
                <a:tc>
                  <a:txBody>
                    <a:bodyPr/>
                    <a:lstStyle/>
                    <a:p>
                      <a:pPr algn="l" rtl="0">
                        <a:lnSpc>
                          <a:spcPct val="100000"/>
                        </a:lnSpc>
                      </a:pPr>
                      <a:endParaRPr lang="en-US"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fr-FR" sz="11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2306520546"/>
                  </a:ext>
                </a:extLst>
              </a:tr>
              <a:tr h="235761">
                <a:tc vMerge="1">
                  <a:txBody>
                    <a:bodyPr/>
                    <a:lstStyle/>
                    <a:p>
                      <a:endParaRPr lang="en-US"/>
                    </a:p>
                  </a:txBody>
                  <a:tcPr/>
                </a:tc>
                <a:tc>
                  <a:txBody>
                    <a:bodyPr/>
                    <a:lstStyle/>
                    <a:p>
                      <a:pPr marL="49530" marR="0" lvl="0" indent="0" eaLnBrk="1" fontAlgn="auto" latinLnBrk="0" hangingPunct="1">
                        <a:lnSpc>
                          <a:spcPct val="100000"/>
                        </a:lnSpc>
                        <a:spcBef>
                          <a:spcPts val="500"/>
                        </a:spcBef>
                        <a:spcAft>
                          <a:spcPts val="0"/>
                        </a:spcAft>
                        <a:buClrTx/>
                        <a:buSzTx/>
                        <a:buFontTx/>
                        <a:buNone/>
                      </a:pPr>
                      <a:r>
                        <a:rPr lang="fr-FR" sz="1000" b="0" i="0" dirty="0">
                          <a:latin typeface="Adobe Clean Light"/>
                          <a:cs typeface="AdobeClean-Light"/>
                        </a:rPr>
                        <a:t>Examen de la feuille de route </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lang="en-US"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lang="en-US" sz="1100" spc="0" dirty="0">
                        <a:latin typeface="Times New Roman"/>
                        <a:cs typeface="Times New Roman"/>
                      </a:endParaRPr>
                    </a:p>
                  </a:txBody>
                  <a:tcPr marL="0" marR="0" marT="0" marB="0"/>
                </a:tc>
                <a:tc hMerge="1">
                  <a:txBody>
                    <a:bodyPr/>
                    <a:lstStyle/>
                    <a:p>
                      <a:endParaRPr lang="en-US"/>
                    </a:p>
                  </a:txBody>
                  <a:tcPr/>
                </a:tc>
                <a:tc>
                  <a:txBody>
                    <a:bodyPr/>
                    <a:lstStyle/>
                    <a:p>
                      <a:pPr algn="l" rtl="0">
                        <a:lnSpc>
                          <a:spcPct val="100000"/>
                        </a:lnSpc>
                      </a:pPr>
                      <a:endParaRPr lang="en-US"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fr-FR" sz="11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4159038008"/>
                  </a:ext>
                </a:extLst>
              </a:tr>
              <a:tr h="235761">
                <a:tc vMerge="1">
                  <a:txBody>
                    <a:bodyPr/>
                    <a:lstStyle/>
                    <a:p>
                      <a:endParaRPr lang="en-US"/>
                    </a:p>
                  </a:txBody>
                  <a:tcPr/>
                </a:tc>
                <a:tc>
                  <a:txBody>
                    <a:bodyPr/>
                    <a:lstStyle/>
                    <a:p>
                      <a:pPr marL="49530" marR="0" lvl="0" indent="0" eaLnBrk="1" fontAlgn="auto" latinLnBrk="0" hangingPunct="1">
                        <a:lnSpc>
                          <a:spcPct val="100000"/>
                        </a:lnSpc>
                        <a:spcBef>
                          <a:spcPts val="500"/>
                        </a:spcBef>
                        <a:spcAft>
                          <a:spcPts val="0"/>
                        </a:spcAft>
                        <a:buClrTx/>
                        <a:buSzTx/>
                        <a:buFontTx/>
                        <a:buNone/>
                      </a:pPr>
                      <a:r>
                        <a:rPr lang="fr-FR" sz="1000" b="0" i="0">
                          <a:solidFill>
                            <a:srgbClr val="020302"/>
                          </a:solidFill>
                          <a:latin typeface="Adobe Clean Light"/>
                          <a:cs typeface="AdobeClean-Light"/>
                        </a:rPr>
                        <a:t>Contacts d’assistance nommés supplémentaires </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lang="en-US"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lang="en-US" sz="1100" spc="0" dirty="0">
                        <a:latin typeface="Times New Roman"/>
                        <a:cs typeface="Times New Roman"/>
                      </a:endParaRPr>
                    </a:p>
                  </a:txBody>
                  <a:tcPr marL="0" marR="0" marT="0" marB="0"/>
                </a:tc>
                <a:tc hMerge="1">
                  <a:txBody>
                    <a:bodyPr/>
                    <a:lstStyle/>
                    <a:p>
                      <a:endParaRPr lang="en-US"/>
                    </a:p>
                  </a:txBody>
                  <a:tcPr/>
                </a:tc>
                <a:tc>
                  <a:txBody>
                    <a:bodyPr/>
                    <a:lstStyle/>
                    <a:p>
                      <a:pPr algn="l" rtl="0">
                        <a:lnSpc>
                          <a:spcPct val="100000"/>
                        </a:lnSpc>
                      </a:pPr>
                      <a:endParaRPr lang="en-US"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fr-FR" sz="11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2466789421"/>
                  </a:ext>
                </a:extLst>
              </a:tr>
              <a:tr h="235761">
                <a:tc vMerge="1">
                  <a:txBody>
                    <a:bodyPr/>
                    <a:lstStyle/>
                    <a:p>
                      <a:endParaRPr lang="en-US"/>
                    </a:p>
                  </a:txBody>
                  <a:tcPr/>
                </a:tc>
                <a:tc>
                  <a:txBody>
                    <a:bodyPr/>
                    <a:lstStyle/>
                    <a:p>
                      <a:pPr marL="49530">
                        <a:lnSpc>
                          <a:spcPct val="100000"/>
                        </a:lnSpc>
                        <a:spcBef>
                          <a:spcPts val="500"/>
                        </a:spcBef>
                      </a:pPr>
                      <a:r>
                        <a:rPr lang="fr-FR" sz="1000" b="0" i="0" dirty="0">
                          <a:latin typeface="Adobe Clean Light"/>
                          <a:cs typeface="AdobeClean-Light"/>
                        </a:rPr>
                        <a:t>Planification des mises à niveau/de la migration</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endParaRPr lang="en-US"/>
                    </a:p>
                  </a:txBody>
                  <a:tcPr/>
                </a:tc>
                <a:tc>
                  <a:txBody>
                    <a:bodyPr/>
                    <a:lstStyle/>
                    <a:p>
                      <a:pPr algn="l" rtl="0">
                        <a:lnSpc>
                          <a:spcPct val="100000"/>
                        </a:lnSpc>
                      </a:pPr>
                      <a:endParaRPr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fr-FR" sz="11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1194748902"/>
                  </a:ext>
                </a:extLst>
              </a:tr>
              <a:tr h="235761">
                <a:tc vMerge="1">
                  <a:txBody>
                    <a:bodyPr/>
                    <a:lstStyle/>
                    <a:p>
                      <a:endParaRPr lang="en-US"/>
                    </a:p>
                  </a:txBody>
                  <a:tcPr/>
                </a:tc>
                <a:tc>
                  <a:txBody>
                    <a:bodyPr/>
                    <a:lstStyle/>
                    <a:p>
                      <a:pPr marL="49530">
                        <a:lnSpc>
                          <a:spcPct val="100000"/>
                        </a:lnSpc>
                        <a:spcBef>
                          <a:spcPts val="500"/>
                        </a:spcBef>
                      </a:pPr>
                      <a:r>
                        <a:rPr lang="fr-FR" sz="1000" b="0" i="0" dirty="0">
                          <a:latin typeface="Adobe Clean Light"/>
                          <a:cs typeface="AdobeClean-Light"/>
                        </a:rPr>
                        <a:t>Préparation et planification des versions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tc>
                <a:tc hMerge="1">
                  <a:txBody>
                    <a:bodyPr/>
                    <a:lstStyle/>
                    <a:p>
                      <a:endParaRPr lang="en-US"/>
                    </a:p>
                  </a:txBody>
                  <a:tcPr/>
                </a:tc>
                <a:tc>
                  <a:txBody>
                    <a:bodyPr/>
                    <a:lstStyle/>
                    <a:p>
                      <a:pPr algn="l" rtl="0">
                        <a:lnSpc>
                          <a:spcPct val="100000"/>
                        </a:lnSpc>
                      </a:pPr>
                      <a:endParaRPr sz="1100" spc="0" dirty="0">
                        <a:latin typeface="Times New Roman"/>
                        <a:cs typeface="Times New Roman"/>
                      </a:endParaRPr>
                    </a:p>
                  </a:txBody>
                  <a:tcPr marL="0" marR="0" marT="0" marB="0"/>
                </a:tc>
                <a:tc>
                  <a:txBody>
                    <a:bodyPr/>
                    <a:lstStyle/>
                    <a:p>
                      <a:pPr marL="0" marR="0" lvl="0" indent="0" algn="ctr" defTabSz="914400" eaLnBrk="1" fontAlgn="auto" latinLnBrk="0" hangingPunct="1">
                        <a:lnSpc>
                          <a:spcPct val="100000"/>
                        </a:lnSpc>
                        <a:spcBef>
                          <a:spcPts val="505"/>
                        </a:spcBef>
                        <a:spcAft>
                          <a:spcPts val="0"/>
                        </a:spcAft>
                        <a:buClrTx/>
                        <a:buSzTx/>
                        <a:buFontTx/>
                        <a:buNone/>
                        <a:tabLst/>
                        <a:defRPr/>
                      </a:pPr>
                      <a:r>
                        <a:rPr lang="fr-FR" sz="1100">
                          <a:solidFill>
                            <a:srgbClr val="020302"/>
                          </a:solidFill>
                          <a:latin typeface="Wingdings"/>
                          <a:cs typeface="Wingdings"/>
                        </a:rPr>
                        <a:t></a:t>
                      </a:r>
                    </a:p>
                  </a:txBody>
                  <a:tcPr marL="0" marR="0" marT="64135" marB="0">
                    <a:lnR w="12700">
                      <a:solidFill>
                        <a:srgbClr val="F0F0F0"/>
                      </a:solidFill>
                      <a:prstDash val="solid"/>
                    </a:lnR>
                  </a:tcPr>
                </a:tc>
                <a:extLst>
                  <a:ext uri="{0D108BD9-81ED-4DB2-BD59-A6C34878D82A}">
                    <a16:rowId xmlns:a16="http://schemas.microsoft.com/office/drawing/2014/main" val="2586690016"/>
                  </a:ext>
                </a:extLst>
              </a:tr>
              <a:tr h="235761">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lang="fr-FR" sz="1000" b="0" i="0" dirty="0">
                          <a:latin typeface="Adobe Clean Light" panose="020B0303020404020204" pitchFamily="34" charset="0"/>
                          <a:cs typeface="AdobeClean-Light"/>
                        </a:rPr>
                        <a:t>Parrain du projet</a:t>
                      </a:r>
                    </a:p>
                  </a:txBody>
                  <a:tcPr marL="0" marR="0" marT="6731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B w="12700">
                      <a:solidFill>
                        <a:srgbClr val="F0F0F0"/>
                      </a:solidFill>
                      <a:prstDash val="solid"/>
                    </a:lnB>
                  </a:tcPr>
                </a:tc>
                <a:tc>
                  <a:txBody>
                    <a:bodyPr/>
                    <a:lstStyle/>
                    <a:p>
                      <a:pPr algn="l" rtl="0">
                        <a:lnSpc>
                          <a:spcPct val="100000"/>
                        </a:lnSpc>
                      </a:pPr>
                      <a:endParaRPr sz="11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a:solidFill>
                        <a:srgbClr val="F0F0F0"/>
                      </a:solidFill>
                      <a:prstDash val="solid"/>
                    </a:lnB>
                    <a:solidFill>
                      <a:schemeClr val="bg1">
                        <a:lumMod val="95000"/>
                      </a:schemeClr>
                    </a:solidFill>
                  </a:tcPr>
                </a:tc>
                <a:tc gridSpan="2">
                  <a:txBody>
                    <a:bodyPr/>
                    <a:lstStyle/>
                    <a:p>
                      <a:pPr algn="l" rtl="0">
                        <a:lnSpc>
                          <a:spcPct val="100000"/>
                        </a:lnSpc>
                      </a:pPr>
                      <a:endParaRPr sz="1100" spc="0" dirty="0">
                        <a:latin typeface="Times New Roman"/>
                        <a:cs typeface="Times New Roman"/>
                      </a:endParaRPr>
                    </a:p>
                  </a:txBody>
                  <a:tcPr marL="0" marR="0" marT="0" marB="0">
                    <a:lnB w="12700">
                      <a:solidFill>
                        <a:srgbClr val="F0F0F0"/>
                      </a:solidFill>
                      <a:prstDash val="solid"/>
                    </a:lnB>
                  </a:tcPr>
                </a:tc>
                <a:tc hMerge="1">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l" rtl="0">
                        <a:lnSpc>
                          <a:spcPct val="100000"/>
                        </a:lnSpc>
                        <a:spcBef>
                          <a:spcPts val="490"/>
                        </a:spcBef>
                      </a:pPr>
                      <a:endParaRPr sz="1100" spc="0" dirty="0">
                        <a:latin typeface="Wingdings"/>
                        <a:cs typeface="Wingdings"/>
                      </a:endParaRPr>
                    </a:p>
                  </a:txBody>
                  <a:tcPr marL="0" marR="0" marT="62230" marB="0">
                    <a:lnB w="12700">
                      <a:solidFill>
                        <a:srgbClr val="F0F0F0"/>
                      </a:solidFill>
                      <a:prstDash val="solid"/>
                    </a:lnB>
                  </a:tcPr>
                </a:tc>
                <a:tc>
                  <a:txBody>
                    <a:bodyPr/>
                    <a:lstStyle/>
                    <a:p>
                      <a:pPr algn="ctr">
                        <a:lnSpc>
                          <a:spcPct val="100000"/>
                        </a:lnSpc>
                        <a:spcBef>
                          <a:spcPts val="490"/>
                        </a:spcBef>
                      </a:pPr>
                      <a:r>
                        <a:rPr lang="fr-FR" sz="1100" dirty="0">
                          <a:solidFill>
                            <a:srgbClr val="020302"/>
                          </a:solidFill>
                          <a:latin typeface="Wingdings"/>
                          <a:cs typeface="Wingdings"/>
                        </a:rPr>
                        <a:t></a:t>
                      </a: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bl>
          </a:graphicData>
        </a:graphic>
      </p:graphicFrame>
      <p:sp>
        <p:nvSpPr>
          <p:cNvPr id="10" name="object 10"/>
          <p:cNvSpPr txBox="1">
            <a:spLocks noGrp="1"/>
          </p:cNvSpPr>
          <p:nvPr>
            <p:ph type="ftr" sz="quarter" idx="5"/>
          </p:nvPr>
        </p:nvSpPr>
        <p:spPr>
          <a:xfrm>
            <a:off x="137890" y="9852239"/>
            <a:ext cx="3214910" cy="132729"/>
          </a:xfrm>
          <a:prstGeom prst="rect">
            <a:avLst/>
          </a:prstGeom>
        </p:spPr>
        <p:txBody>
          <a:bodyPr vert="horz" wrap="square" lIns="0" tIns="9525" rIns="0" bIns="0" rtlCol="0">
            <a:spAutoFit/>
          </a:bodyPr>
          <a:lstStyle/>
          <a:p>
            <a:pPr marL="12700">
              <a:lnSpc>
                <a:spcPct val="100000"/>
              </a:lnSpc>
              <a:spcBef>
                <a:spcPts val="75"/>
              </a:spcBef>
            </a:pPr>
            <a:r>
              <a:rPr lang="fr-FR" dirty="0"/>
              <a:t>©2020 Adobe. All </a:t>
            </a:r>
            <a:r>
              <a:rPr lang="fr-FR" dirty="0" err="1"/>
              <a:t>Rights</a:t>
            </a:r>
            <a:r>
              <a:rPr lang="fr-FR" dirty="0"/>
              <a:t> </a:t>
            </a:r>
            <a:r>
              <a:rPr lang="fr-FR" dirty="0" err="1"/>
              <a:t>Reserved</a:t>
            </a:r>
            <a:r>
              <a:rPr lang="fr-FR" dirty="0"/>
              <a:t>. Données confidentielles Adobe</a:t>
            </a:r>
          </a:p>
        </p:txBody>
      </p:sp>
      <p:graphicFrame>
        <p:nvGraphicFramePr>
          <p:cNvPr id="9" name="object 9"/>
          <p:cNvGraphicFramePr>
            <a:graphicFrameLocks noGrp="1"/>
          </p:cNvGraphicFramePr>
          <p:nvPr>
            <p:extLst>
              <p:ext uri="{D42A27DB-BD31-4B8C-83A1-F6EECF244321}">
                <p14:modId xmlns:p14="http://schemas.microsoft.com/office/powerpoint/2010/main" val="2571939646"/>
              </p:ext>
            </p:extLst>
          </p:nvPr>
        </p:nvGraphicFramePr>
        <p:xfrm>
          <a:off x="95250" y="7483227"/>
          <a:ext cx="7600951" cy="2336859"/>
        </p:xfrm>
        <a:graphic>
          <a:graphicData uri="http://schemas.openxmlformats.org/drawingml/2006/table">
            <a:tbl>
              <a:tblPr firstRow="1" bandRow="1">
                <a:tableStyleId>{2D5ABB26-0587-4C30-8999-92F81FD0307C}</a:tableStyleId>
              </a:tblPr>
              <a:tblGrid>
                <a:gridCol w="3800476">
                  <a:extLst>
                    <a:ext uri="{9D8B030D-6E8A-4147-A177-3AD203B41FA5}">
                      <a16:colId xmlns:a16="http://schemas.microsoft.com/office/drawing/2014/main" val="20000"/>
                    </a:ext>
                  </a:extLst>
                </a:gridCol>
                <a:gridCol w="902012">
                  <a:extLst>
                    <a:ext uri="{9D8B030D-6E8A-4147-A177-3AD203B41FA5}">
                      <a16:colId xmlns:a16="http://schemas.microsoft.com/office/drawing/2014/main" val="20001"/>
                    </a:ext>
                  </a:extLst>
                </a:gridCol>
                <a:gridCol w="977180">
                  <a:extLst>
                    <a:ext uri="{9D8B030D-6E8A-4147-A177-3AD203B41FA5}">
                      <a16:colId xmlns:a16="http://schemas.microsoft.com/office/drawing/2014/main" val="20002"/>
                    </a:ext>
                  </a:extLst>
                </a:gridCol>
                <a:gridCol w="977180">
                  <a:extLst>
                    <a:ext uri="{9D8B030D-6E8A-4147-A177-3AD203B41FA5}">
                      <a16:colId xmlns:a16="http://schemas.microsoft.com/office/drawing/2014/main" val="20003"/>
                    </a:ext>
                  </a:extLst>
                </a:gridCol>
                <a:gridCol w="944103">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fr-FR" sz="900" dirty="0">
                          <a:solidFill>
                            <a:srgbClr val="020302"/>
                          </a:solidFill>
                          <a:latin typeface="Adobe Clean"/>
                          <a:cs typeface="Adobe Clean"/>
                        </a:rPr>
                        <a:t>Priorité</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fr-FR" sz="800" dirty="0">
                          <a:solidFill>
                            <a:srgbClr val="020302"/>
                          </a:solidFill>
                          <a:latin typeface="Adobe Clean"/>
                          <a:cs typeface="Adobe Clean"/>
                        </a:rPr>
                        <a:t>Assistance standard</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fr-FR" sz="800" dirty="0">
                          <a:solidFill>
                            <a:srgbClr val="FFFFFF"/>
                          </a:solidFill>
                          <a:latin typeface="Adobe Clean"/>
                          <a:cs typeface="Adobe Clean"/>
                        </a:rPr>
                        <a:t>Assistance commerciale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fr-FR" sz="800">
                          <a:solidFill>
                            <a:srgbClr val="FFFFFF"/>
                          </a:solidFill>
                          <a:latin typeface="Adobe Clean"/>
                          <a:cs typeface="Adobe Clean"/>
                        </a:rPr>
                        <a:t>Assistance aux entreprises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fr-FR" sz="800" dirty="0">
                          <a:solidFill>
                            <a:srgbClr val="FFFFFF"/>
                          </a:solidFill>
                          <a:latin typeface="Adobe Clean"/>
                          <a:cs typeface="Adobe Clean"/>
                        </a:rPr>
                        <a:t>Assistance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fr-FR" sz="800" b="1" dirty="0">
                          <a:solidFill>
                            <a:srgbClr val="020302"/>
                          </a:solidFill>
                          <a:latin typeface="Adobe Clean"/>
                          <a:cs typeface="Adobe Clean"/>
                        </a:rPr>
                        <a:t>PRIORITÉ 1</a:t>
                      </a:r>
                    </a:p>
                    <a:p>
                      <a:pPr marL="50800" marR="387985">
                        <a:lnSpc>
                          <a:spcPts val="1000"/>
                        </a:lnSpc>
                        <a:spcBef>
                          <a:spcPts val="420"/>
                        </a:spcBef>
                      </a:pPr>
                      <a:r>
                        <a:rPr lang="fr-FR" sz="800" b="0" i="0" dirty="0">
                          <a:solidFill>
                            <a:srgbClr val="000000"/>
                          </a:solidFill>
                          <a:latin typeface="Adobe Clean Light" panose="020B0303020404020204" pitchFamily="34" charset="0"/>
                        </a:rPr>
                        <a:t>Les fonctions commerciales de production du client sont en panne ou présentent une perte de données ou une dégradation importante du service. Une attention immédiate est requise afin de restaurer les fonctionnalités et l’accessibilité.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fr-FR" sz="800">
                          <a:solidFill>
                            <a:srgbClr val="020302"/>
                          </a:solidFill>
                          <a:latin typeface="AdobeClean-Light"/>
                          <a:cs typeface="AdobeClean-Light"/>
                        </a:rPr>
                        <a:t>24x7 /</a:t>
                      </a:r>
                    </a:p>
                    <a:p>
                      <a:pPr marL="0" marR="258445" indent="115570" algn="ctr">
                        <a:lnSpc>
                          <a:spcPct val="100000"/>
                        </a:lnSpc>
                        <a:spcBef>
                          <a:spcPts val="0"/>
                        </a:spcBef>
                      </a:pPr>
                      <a:r>
                        <a:rPr lang="fr-FR" sz="800">
                          <a:solidFill>
                            <a:srgbClr val="020302"/>
                          </a:solidFill>
                          <a:latin typeface="AdobeClean-Light"/>
                          <a:cs typeface="AdobeClean-Light"/>
                        </a:rPr>
                        <a:t> 30 minutes</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fr-FR" sz="800" i="0" dirty="0">
                          <a:latin typeface="AdobeClean-Light"/>
                        </a:rPr>
                        <a:t>Les clients qui achètent un plan d’assistance pour les produits et services Adobe concernés bénéficient de l’acheminement prioritaire des cas qui accélère leur résolution par les ingénieurs d’assistance Adobe.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fr-FR" sz="900">
                          <a:solidFill>
                            <a:srgbClr val="020302"/>
                          </a:solidFill>
                          <a:highlight>
                            <a:srgbClr val="FFFF00"/>
                          </a:highlight>
                          <a:latin typeface="AdobeClean-Light"/>
                          <a:cs typeface="AdobeClean-Light"/>
                        </a:rPr>
                        <a:t>24x7 /            30 minutes</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fr-FR" sz="900">
                          <a:solidFill>
                            <a:srgbClr val="020302"/>
                          </a:solidFill>
                          <a:highlight>
                            <a:srgbClr val="FFFF00"/>
                          </a:highlight>
                          <a:latin typeface="AdobeClean-Light"/>
                          <a:cs typeface="AdobeClean-Light"/>
                        </a:rPr>
                        <a:t>24x7 /          15 minutes</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fr-FR" sz="800" b="1" dirty="0">
                          <a:solidFill>
                            <a:srgbClr val="020302"/>
                          </a:solidFill>
                          <a:latin typeface="Adobe Clean"/>
                          <a:cs typeface="Adobe Clean"/>
                        </a:rPr>
                        <a:t>PRIORITÉ 2</a:t>
                      </a:r>
                    </a:p>
                    <a:p>
                      <a:pPr marL="50165" marR="203200" indent="0" defTabSz="914400" eaLnBrk="1" fontAlgn="auto" latinLnBrk="0" hangingPunct="1">
                        <a:lnSpc>
                          <a:spcPts val="1000"/>
                        </a:lnSpc>
                        <a:spcBef>
                          <a:spcPts val="415"/>
                        </a:spcBef>
                        <a:spcAft>
                          <a:spcPts val="0"/>
                        </a:spcAft>
                        <a:buClrTx/>
                        <a:buSzTx/>
                        <a:buFontTx/>
                        <a:buNone/>
                        <a:tabLst/>
                        <a:defRPr/>
                      </a:pPr>
                      <a:r>
                        <a:rPr lang="fr-FR" sz="800" b="0" i="0" dirty="0">
                          <a:solidFill>
                            <a:srgbClr val="000000"/>
                          </a:solidFill>
                          <a:latin typeface="Adobe Clean Light" panose="020B0303020404020204" pitchFamily="34" charset="0"/>
                        </a:rPr>
                        <a:t>Les fonctions commerciales du client présentent une dégradation importante des services ou une perte potentielle de données. Il est également possible qu’une fonctionnalité majeure soit affectée.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fr-FR" sz="800" dirty="0">
                          <a:solidFill>
                            <a:srgbClr val="020302"/>
                          </a:solidFill>
                          <a:latin typeface="AdobeClean-Light"/>
                          <a:cs typeface="AdobeClean-Light"/>
                        </a:rPr>
                        <a:t>      24x7 /</a:t>
                      </a:r>
                    </a:p>
                    <a:p>
                      <a:pPr marL="0" marR="325755" indent="-5715" algn="ctr">
                        <a:lnSpc>
                          <a:spcPct val="100000"/>
                        </a:lnSpc>
                        <a:spcBef>
                          <a:spcPts val="0"/>
                        </a:spcBef>
                      </a:pPr>
                      <a:r>
                        <a:rPr lang="fr-FR" sz="800" dirty="0">
                          <a:solidFill>
                            <a:srgbClr val="020302"/>
                          </a:solidFill>
                          <a:latin typeface="AdobeClean-Light"/>
                          <a:cs typeface="AdobeClean-Light"/>
                        </a:rPr>
                        <a:t>     1 heure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fr-FR" sz="800" b="1" dirty="0">
                          <a:solidFill>
                            <a:srgbClr val="020302"/>
                          </a:solidFill>
                          <a:latin typeface="Adobe Clean"/>
                          <a:cs typeface="Adobe Clean"/>
                        </a:rPr>
                        <a:t>PRIORITÉ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fr-FR" sz="800" b="0" i="0" u="none" strike="noStrike" cap="none" normalizeH="0" baseline="0" noProof="0" dirty="0">
                          <a:ln>
                            <a:noFill/>
                          </a:ln>
                          <a:solidFill>
                            <a:srgbClr val="000000"/>
                          </a:solidFill>
                          <a:uLnTx/>
                          <a:uFillTx/>
                          <a:latin typeface="Adobe Clean Light" panose="020B0303020404020204" pitchFamily="34" charset="0"/>
                          <a:ea typeface="+mn-ea"/>
                          <a:cs typeface="+mn-cs"/>
                        </a:rPr>
                        <a:t>Les fonctions commerciales du client présentent une dégradation mineure du service, mais il existe une solution/un moyen permettant aux fonctions commerciales de continuer de fonctionner normalement.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184785" indent="-193675" algn="ctr">
                        <a:lnSpc>
                          <a:spcPct val="100000"/>
                        </a:lnSpc>
                        <a:spcBef>
                          <a:spcPts val="0"/>
                        </a:spcBef>
                        <a:tabLst>
                          <a:tab pos="911225" algn="l"/>
                        </a:tabLst>
                      </a:pPr>
                      <a:r>
                        <a:rPr lang="fr-FR" sz="800" dirty="0">
                          <a:solidFill>
                            <a:srgbClr val="020302"/>
                          </a:solidFill>
                          <a:latin typeface="AdobeClean-Light"/>
                          <a:cs typeface="AdobeClean-Light"/>
                        </a:rPr>
                        <a:t>   Jour ouvrable /   </a:t>
                      </a:r>
                    </a:p>
                    <a:p>
                      <a:pPr marL="0" marR="184785" indent="-194310" algn="ctr">
                        <a:lnSpc>
                          <a:spcPct val="100000"/>
                        </a:lnSpc>
                        <a:spcBef>
                          <a:spcPts val="0"/>
                        </a:spcBef>
                      </a:pPr>
                      <a:r>
                        <a:rPr lang="fr-FR" sz="800" dirty="0">
                          <a:solidFill>
                            <a:srgbClr val="020302"/>
                          </a:solidFill>
                          <a:latin typeface="AdobeClean-Light"/>
                          <a:cs typeface="AdobeClean-Light"/>
                        </a:rPr>
                        <a:t>4 heures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fr-FR" sz="800" b="1" dirty="0">
                          <a:solidFill>
                            <a:srgbClr val="020302"/>
                          </a:solidFill>
                          <a:latin typeface="Adobe Clean"/>
                          <a:cs typeface="Adobe Clean"/>
                        </a:rPr>
                        <a:t>PRIORITÉ 4</a:t>
                      </a:r>
                    </a:p>
                    <a:p>
                      <a:pPr marL="48895" marR="0" indent="0" defTabSz="914400" eaLnBrk="1" fontAlgn="auto" latinLnBrk="0" hangingPunct="1">
                        <a:lnSpc>
                          <a:spcPct val="100000"/>
                        </a:lnSpc>
                        <a:spcBef>
                          <a:spcPts val="300"/>
                        </a:spcBef>
                        <a:spcAft>
                          <a:spcPts val="0"/>
                        </a:spcAft>
                        <a:buClrTx/>
                        <a:buSzTx/>
                        <a:buFontTx/>
                        <a:buNone/>
                        <a:tabLst/>
                        <a:defRPr/>
                      </a:pPr>
                      <a:r>
                        <a:rPr lang="fr-FR" sz="800" b="0" i="0" dirty="0">
                          <a:solidFill>
                            <a:srgbClr val="000000"/>
                          </a:solidFill>
                          <a:latin typeface="Adobe Clean Light" panose="020B0303020404020204" pitchFamily="34" charset="0"/>
                        </a:rPr>
                        <a:t>Question générale concernant les fonctionnalités actuelles du produit ou une demande d’amélioration.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fr-FR" sz="800" dirty="0">
                          <a:solidFill>
                            <a:srgbClr val="020302"/>
                          </a:solidFill>
                          <a:latin typeface="AdobeClean-Light"/>
                          <a:cs typeface="AdobeClean-Light"/>
                        </a:rPr>
                        <a:t>  Jour ouvrable /   </a:t>
                      </a:r>
                    </a:p>
                    <a:p>
                      <a:pPr marL="0" marR="184785" indent="-194310" algn="ctr">
                        <a:lnSpc>
                          <a:spcPct val="100000"/>
                        </a:lnSpc>
                        <a:spcBef>
                          <a:spcPts val="0"/>
                        </a:spcBef>
                      </a:pPr>
                      <a:r>
                        <a:rPr lang="fr-FR" sz="800" dirty="0">
                          <a:solidFill>
                            <a:srgbClr val="020302"/>
                          </a:solidFill>
                          <a:latin typeface="AdobeClean-Light"/>
                          <a:cs typeface="AdobeClean-Light"/>
                        </a:rPr>
                        <a:t>1 jour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fr-FR" sz="2300">
                <a:latin typeface="Adobe Clean" panose="020B0503020404020204" pitchFamily="34" charset="0"/>
              </a:rPr>
              <a:t>PLANS D’ASSISTANCE ADOBE</a:t>
            </a: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4" y="358817"/>
            <a:ext cx="3834385" cy="307777"/>
          </a:xfrm>
          <a:prstGeom prst="rect">
            <a:avLst/>
          </a:prstGeom>
          <a:noFill/>
        </p:spPr>
        <p:txBody>
          <a:bodyPr wrap="square" rtlCol="0">
            <a:spAutoFit/>
          </a:bodyPr>
          <a:lstStyle/>
          <a:p>
            <a:r>
              <a:rPr lang="fr-FR" sz="700" i="1">
                <a:solidFill>
                  <a:schemeClr val="bg1"/>
                </a:solidFill>
                <a:latin typeface="Adobe Clean" panose="020B0503020404020204" pitchFamily="34" charset="0"/>
              </a:rPr>
              <a:t>Adobe Creative Cloud / Adobe Document Cloud (y compris Adobe Sign)</a:t>
            </a:r>
          </a:p>
          <a:p>
            <a:endParaRPr lang="en-US" sz="700" i="1" dirty="0">
              <a:solidFill>
                <a:schemeClr val="bg1"/>
              </a:solidFill>
              <a:latin typeface="Adobe Clean" panose="020B05030204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p:nvPr/>
        </p:nvSpPr>
        <p:spPr>
          <a:xfrm>
            <a:off x="317646" y="1345468"/>
            <a:ext cx="1615668"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dirty="0"/>
          </a:p>
        </p:txBody>
      </p:sp>
      <p:sp>
        <p:nvSpPr>
          <p:cNvPr id="38" name="object 38"/>
          <p:cNvSpPr/>
          <p:nvPr/>
        </p:nvSpPr>
        <p:spPr>
          <a:xfrm>
            <a:off x="3733800" y="2166161"/>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dirty="0"/>
          </a:p>
        </p:txBody>
      </p:sp>
      <p:sp>
        <p:nvSpPr>
          <p:cNvPr id="39" name="object 39"/>
          <p:cNvSpPr txBox="1"/>
          <p:nvPr/>
        </p:nvSpPr>
        <p:spPr>
          <a:xfrm>
            <a:off x="288978" y="1484661"/>
            <a:ext cx="7070597" cy="379463"/>
          </a:xfrm>
          <a:prstGeom prst="rect">
            <a:avLst/>
          </a:prstGeom>
        </p:spPr>
        <p:txBody>
          <a:bodyPr vert="horz" wrap="square" lIns="0" tIns="35560" rIns="0" bIns="0" rtlCol="0">
            <a:spAutoFit/>
          </a:bodyPr>
          <a:lstStyle/>
          <a:p>
            <a:pPr marL="12700" marR="5080">
              <a:lnSpc>
                <a:spcPts val="1400"/>
              </a:lnSpc>
              <a:spcBef>
                <a:spcPts val="60"/>
              </a:spcBef>
            </a:pPr>
            <a:r>
              <a:rPr lang="fr-FR" sz="1100">
                <a:solidFill>
                  <a:srgbClr val="020302"/>
                </a:solidFill>
                <a:latin typeface="AdobeClean-Light"/>
                <a:cs typeface="AdobeClean-Light"/>
              </a:rPr>
              <a:t>L’assistance clientèle Adobe offre un accès aux ressources de documentation, et permet d’interagir avec d’autres experts et clients pour découvrir les bonnes pratiques. Plusieurs moyens sont également</a:t>
            </a:r>
            <a:r>
              <a:rPr lang="fr-FR" sz="1100">
                <a:latin typeface="AdobeClean-Light"/>
                <a:cs typeface="AdobeClean-Light"/>
              </a:rPr>
              <a:t> </a:t>
            </a:r>
            <a:r>
              <a:rPr lang="fr-FR" sz="1100">
                <a:solidFill>
                  <a:srgbClr val="020302"/>
                </a:solidFill>
                <a:latin typeface="AdobeClean-Light"/>
                <a:cs typeface="AdobeClean-Light"/>
              </a:rPr>
              <a:t>disponibles pour poser des questions et soumettre des cas.</a:t>
            </a:r>
          </a:p>
        </p:txBody>
      </p:sp>
      <p:sp>
        <p:nvSpPr>
          <p:cNvPr id="46" name="object 46"/>
          <p:cNvSpPr txBox="1"/>
          <p:nvPr/>
        </p:nvSpPr>
        <p:spPr>
          <a:xfrm>
            <a:off x="242047" y="5400954"/>
            <a:ext cx="3270885" cy="702756"/>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fr-FR" sz="1100">
                <a:solidFill>
                  <a:srgbClr val="020302"/>
                </a:solidFill>
                <a:latin typeface="AdobeClean-Light"/>
                <a:cs typeface="AdobeClean-Light"/>
              </a:rPr>
              <a:t>Les utilisateurs autorisés (admin) peuvent commencer une session de conversation avec l’assistance Adobe pour obtenir des réponses et de l’aide lors de l’envoi des cas.</a:t>
            </a:r>
          </a:p>
          <a:p>
            <a:pPr marL="33020" marR="159385">
              <a:lnSpc>
                <a:spcPct val="100000"/>
              </a:lnSpc>
              <a:spcBef>
                <a:spcPts val="100"/>
              </a:spcBef>
              <a:tabLst>
                <a:tab pos="1786889" algn="l"/>
              </a:tabLst>
            </a:pPr>
            <a:r>
              <a:rPr lang="fr-FR" sz="1100" i="1">
                <a:solidFill>
                  <a:srgbClr val="7A7A7A"/>
                </a:solidFill>
                <a:latin typeface="AdobeClean-LightIt"/>
                <a:cs typeface="AdobeClean-LightIt"/>
              </a:rPr>
              <a:t>Soumis aux heures locales</a:t>
            </a: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dirty="0"/>
          </a:p>
        </p:txBody>
      </p:sp>
      <p:sp>
        <p:nvSpPr>
          <p:cNvPr id="58" name="Rectangle 57">
            <a:extLst>
              <a:ext uri="{FF2B5EF4-FFF2-40B4-BE49-F238E27FC236}">
                <a16:creationId xmlns:a16="http://schemas.microsoft.com/office/drawing/2014/main" id="{B557BBA0-B07E-174D-93A4-C6FF07571950}"/>
              </a:ext>
            </a:extLst>
          </p:cNvPr>
          <p:cNvSpPr/>
          <p:nvPr/>
        </p:nvSpPr>
        <p:spPr>
          <a:xfrm>
            <a:off x="228600" y="1037692"/>
            <a:ext cx="2286000" cy="307777"/>
          </a:xfrm>
          <a:prstGeom prst="rect">
            <a:avLst/>
          </a:prstGeom>
        </p:spPr>
        <p:txBody>
          <a:bodyPr wrap="square">
            <a:spAutoFit/>
          </a:bodyPr>
          <a:lstStyle/>
          <a:p>
            <a:pPr marL="12700">
              <a:lnSpc>
                <a:spcPct val="100000"/>
              </a:lnSpc>
              <a:spcBef>
                <a:spcPts val="280"/>
              </a:spcBef>
            </a:pPr>
            <a:r>
              <a:rPr lang="fr-FR" sz="1400" b="1">
                <a:solidFill>
                  <a:srgbClr val="020302"/>
                </a:solidFill>
                <a:latin typeface="Adobe Clean"/>
                <a:cs typeface="Adobe Clean"/>
              </a:rPr>
              <a:t>Assistance standard</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308311" y="3141943"/>
            <a:ext cx="2663487" cy="215444"/>
          </a:xfrm>
          <a:prstGeom prst="rect">
            <a:avLst/>
          </a:prstGeom>
        </p:spPr>
        <p:txBody>
          <a:bodyPr wrap="square" lIns="0" tIns="0" rIns="0" bIns="0">
            <a:spAutoFit/>
          </a:bodyPr>
          <a:lstStyle/>
          <a:p>
            <a:pPr>
              <a:spcBef>
                <a:spcPts val="600"/>
              </a:spcBef>
              <a:spcAft>
                <a:spcPts val="600"/>
              </a:spcAft>
            </a:pPr>
            <a:r>
              <a:rPr lang="fr-FR" sz="1400" b="1" dirty="0">
                <a:latin typeface="Adobe Clean" panose="020B0503020404020204" pitchFamily="34" charset="0"/>
                <a:ea typeface="Open Sans" pitchFamily="34" charset="0"/>
                <a:cs typeface="Open Sans" pitchFamily="34" charset="0"/>
              </a:rPr>
              <a:t>Forums</a:t>
            </a:r>
            <a:r>
              <a:rPr lang="fr-FR" sz="1400" b="1" dirty="0">
                <a:latin typeface="+mj-lt"/>
                <a:ea typeface="Open Sans" pitchFamily="34" charset="0"/>
                <a:cs typeface="Open Sans" pitchFamily="34" charset="0"/>
              </a:rPr>
              <a:t> de la communauté</a:t>
            </a:r>
          </a:p>
        </p:txBody>
      </p:sp>
      <p:sp>
        <p:nvSpPr>
          <p:cNvPr id="63" name="object 39">
            <a:extLst>
              <a:ext uri="{FF2B5EF4-FFF2-40B4-BE49-F238E27FC236}">
                <a16:creationId xmlns:a16="http://schemas.microsoft.com/office/drawing/2014/main" id="{5FDB276C-3505-C748-B612-64E8B08A71CB}"/>
              </a:ext>
            </a:extLst>
          </p:cNvPr>
          <p:cNvSpPr txBox="1"/>
          <p:nvPr/>
        </p:nvSpPr>
        <p:spPr>
          <a:xfrm>
            <a:off x="317647" y="3349382"/>
            <a:ext cx="3148178" cy="713016"/>
          </a:xfrm>
          <a:prstGeom prst="rect">
            <a:avLst/>
          </a:prstGeom>
        </p:spPr>
        <p:txBody>
          <a:bodyPr vert="horz" wrap="square" lIns="0" tIns="35560" rIns="0" bIns="0" rtlCol="0">
            <a:spAutoFit/>
          </a:bodyPr>
          <a:lstStyle/>
          <a:p>
            <a:r>
              <a:rPr lang="fr-FR" sz="1100">
                <a:solidFill>
                  <a:srgbClr val="000000"/>
                </a:solidFill>
                <a:latin typeface="Adobe Clean Light" panose="020B0303020404020204" pitchFamily="34" charset="0"/>
              </a:rPr>
              <a:t>Accès en ligne permanent à une base de données croissante de solutions techniques, de documentation sur les produits, de questions fréquentes, etc. Communiquez avec d’autres clients de la communauté Adobe pour partager les bonnes pratiques et les leçons apprises.</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83640" y="3141943"/>
            <a:ext cx="1191032" cy="215444"/>
          </a:xfrm>
          <a:prstGeom prst="rect">
            <a:avLst/>
          </a:prstGeom>
        </p:spPr>
        <p:txBody>
          <a:bodyPr wrap="none" lIns="0" tIns="0" rIns="0" bIns="0">
            <a:spAutoFit/>
          </a:bodyPr>
          <a:lstStyle/>
          <a:p>
            <a:pPr>
              <a:spcBef>
                <a:spcPts val="600"/>
              </a:spcBef>
              <a:spcAft>
                <a:spcPts val="600"/>
              </a:spcAft>
            </a:pPr>
            <a:r>
              <a:rPr lang="fr-FR" sz="1400" b="1">
                <a:latin typeface="Adobe Clean" panose="020B0503020404020204" pitchFamily="34" charset="0"/>
                <a:ea typeface="Open Sans" pitchFamily="34" charset="0"/>
                <a:cs typeface="Open Sans" pitchFamily="34" charset="0"/>
              </a:rPr>
              <a:t>Portail d’aide automatique</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83640" y="3327259"/>
            <a:ext cx="3403500" cy="543739"/>
          </a:xfrm>
          <a:prstGeom prst="rect">
            <a:avLst/>
          </a:prstGeom>
        </p:spPr>
        <p:txBody>
          <a:bodyPr vert="horz" wrap="square" lIns="0" tIns="35560" rIns="0" bIns="0" rtlCol="0">
            <a:spAutoFit/>
          </a:bodyPr>
          <a:lstStyle/>
          <a:p>
            <a:r>
              <a:rPr lang="fr-FR" sz="1100">
                <a:solidFill>
                  <a:srgbClr val="000000"/>
                </a:solidFill>
                <a:latin typeface="Adobe Clean Light" panose="020B0303020404020204" pitchFamily="34" charset="0"/>
              </a:rPr>
              <a:t>Accès à la demande au portail d’assistance automatique en ligne pour examiner le statut des cas et parcourir d’autres ressources, telles que notre base de connaissances, les actualités et les alertes, les conseils présentés, etc.</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69309" y="5162889"/>
            <a:ext cx="985847" cy="215444"/>
          </a:xfrm>
          <a:prstGeom prst="rect">
            <a:avLst/>
          </a:prstGeom>
        </p:spPr>
        <p:txBody>
          <a:bodyPr wrap="none" lIns="0" tIns="0" rIns="0" bIns="0">
            <a:spAutoFit/>
          </a:bodyPr>
          <a:lstStyle/>
          <a:p>
            <a:pPr>
              <a:spcBef>
                <a:spcPts val="600"/>
              </a:spcBef>
              <a:spcAft>
                <a:spcPts val="600"/>
              </a:spcAft>
            </a:pPr>
            <a:r>
              <a:rPr lang="fr-FR" sz="1400" b="1">
                <a:latin typeface="Adobe Clean" panose="020B0503020404020204" pitchFamily="34" charset="0"/>
                <a:ea typeface="Open Sans" pitchFamily="34" charset="0"/>
                <a:cs typeface="Open Sans" pitchFamily="34" charset="0"/>
              </a:rPr>
              <a:t>Assistance de conversation</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84182" y="5130772"/>
            <a:ext cx="1130118" cy="215444"/>
          </a:xfrm>
          <a:prstGeom prst="rect">
            <a:avLst/>
          </a:prstGeom>
        </p:spPr>
        <p:txBody>
          <a:bodyPr wrap="none" lIns="0" tIns="0" rIns="0" bIns="0">
            <a:spAutoFit/>
          </a:bodyPr>
          <a:lstStyle/>
          <a:p>
            <a:pPr>
              <a:spcBef>
                <a:spcPts val="600"/>
              </a:spcBef>
              <a:spcAft>
                <a:spcPts val="600"/>
              </a:spcAft>
            </a:pPr>
            <a:r>
              <a:rPr lang="fr-FR" sz="1400" b="1">
                <a:latin typeface="Adobe Clean" panose="020B0503020404020204" pitchFamily="34" charset="0"/>
                <a:ea typeface="Open Sans" pitchFamily="34" charset="0"/>
                <a:cs typeface="Open Sans" pitchFamily="34" charset="0"/>
              </a:rPr>
              <a:t>Assistance téléphonique</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74139" y="5352333"/>
            <a:ext cx="3286720" cy="543739"/>
          </a:xfrm>
          <a:prstGeom prst="rect">
            <a:avLst/>
          </a:prstGeom>
        </p:spPr>
        <p:txBody>
          <a:bodyPr vert="horz" wrap="square" lIns="0" tIns="35560" rIns="0" bIns="0" rtlCol="0" anchor="t">
            <a:spAutoFit/>
          </a:bodyPr>
          <a:lstStyle/>
          <a:p>
            <a:r>
              <a:rPr lang="fr-FR" sz="1100">
                <a:solidFill>
                  <a:srgbClr val="020302"/>
                </a:solidFill>
                <a:latin typeface="AdobeClean-Light"/>
              </a:rPr>
              <a:t>Les utilisateurs autorisés (admin) </a:t>
            </a:r>
            <a:r>
              <a:rPr lang="fr-FR" sz="1100">
                <a:latin typeface="Adobe Clean Light"/>
              </a:rPr>
              <a:t>peuvent appeler l’assistance Adobe </a:t>
            </a:r>
            <a:r>
              <a:rPr lang="fr-FR" sz="1100">
                <a:solidFill>
                  <a:srgbClr val="020302"/>
                </a:solidFill>
                <a:latin typeface="AdobeClean-Light"/>
                <a:cs typeface="AdobeClean-Light"/>
              </a:rPr>
              <a:t>pour obtenir des réponses et de l’aide lors de l’envoi des cas.</a:t>
            </a:r>
          </a:p>
          <a:p>
            <a:r>
              <a:rPr lang="fr-FR" sz="1100" i="1">
                <a:solidFill>
                  <a:srgbClr val="7A7A7A"/>
                </a:solidFill>
                <a:latin typeface="Adobe Clean Light" panose="020B0303020404020204" pitchFamily="34" charset="0"/>
                <a:cs typeface="AdobeClean-LightIt"/>
              </a:rPr>
              <a:t>Soumis aux heures locales</a:t>
            </a:r>
          </a:p>
        </p:txBody>
      </p:sp>
      <p:sp>
        <p:nvSpPr>
          <p:cNvPr id="35" name="Rectangle 34">
            <a:extLst>
              <a:ext uri="{FF2B5EF4-FFF2-40B4-BE49-F238E27FC236}">
                <a16:creationId xmlns:a16="http://schemas.microsoft.com/office/drawing/2014/main" id="{B4234558-BCCC-B94B-B075-5CA309B46EBF}"/>
              </a:ext>
            </a:extLst>
          </p:cNvPr>
          <p:cNvSpPr>
            <a:spLocks/>
          </p:cNvSpPr>
          <p:nvPr/>
        </p:nvSpPr>
        <p:spPr>
          <a:xfrm>
            <a:off x="303620" y="6896420"/>
            <a:ext cx="1644681" cy="215444"/>
          </a:xfrm>
          <a:prstGeom prst="rect">
            <a:avLst/>
          </a:prstGeom>
        </p:spPr>
        <p:txBody>
          <a:bodyPr wrap="none" lIns="0" tIns="0" rIns="0" bIns="0">
            <a:spAutoFit/>
          </a:bodyPr>
          <a:lstStyle/>
          <a:p>
            <a:pPr>
              <a:spcBef>
                <a:spcPts val="600"/>
              </a:spcBef>
              <a:spcAft>
                <a:spcPts val="600"/>
              </a:spcAft>
            </a:pPr>
            <a:r>
              <a:rPr lang="fr-FR" sz="1400" b="1">
                <a:latin typeface="Adobe Clean" panose="020B0503020404020204" pitchFamily="34" charset="0"/>
                <a:ea typeface="Open Sans" pitchFamily="34" charset="0"/>
                <a:cs typeface="Open Sans" pitchFamily="34" charset="0"/>
              </a:rPr>
              <a:t>Envoi de cas en ligne</a:t>
            </a:r>
          </a:p>
        </p:txBody>
      </p:sp>
      <p:sp>
        <p:nvSpPr>
          <p:cNvPr id="6" name="Rectangle 5">
            <a:extLst>
              <a:ext uri="{FF2B5EF4-FFF2-40B4-BE49-F238E27FC236}">
                <a16:creationId xmlns:a16="http://schemas.microsoft.com/office/drawing/2014/main" id="{5EBF9B27-8EA2-E341-9043-80D952738B7F}"/>
              </a:ext>
            </a:extLst>
          </p:cNvPr>
          <p:cNvSpPr/>
          <p:nvPr/>
        </p:nvSpPr>
        <p:spPr>
          <a:xfrm>
            <a:off x="228600" y="7098563"/>
            <a:ext cx="3237228" cy="600164"/>
          </a:xfrm>
          <a:prstGeom prst="rect">
            <a:avLst/>
          </a:prstGeom>
        </p:spPr>
        <p:txBody>
          <a:bodyPr wrap="square" lIns="91440" tIns="45720" rIns="91440" bIns="45720" anchor="t">
            <a:spAutoFit/>
          </a:bodyPr>
          <a:lstStyle/>
          <a:p>
            <a:r>
              <a:rPr lang="fr-FR" sz="1100">
                <a:solidFill>
                  <a:srgbClr val="020302"/>
                </a:solidFill>
                <a:latin typeface="AdobeClean-Light"/>
              </a:rPr>
              <a:t>Les utilisateurs autorisés (admin) </a:t>
            </a:r>
            <a:r>
              <a:rPr lang="fr-FR" sz="1100">
                <a:latin typeface="Adobe Clean Light"/>
              </a:rPr>
              <a:t>peuvent envoyer un nombre illimité de cas en ligne à tout moment pour que les problèmes soient examinés par notre équipe d’assistance technique.</a:t>
            </a:r>
          </a:p>
        </p:txBody>
      </p:sp>
      <p:pic>
        <p:nvPicPr>
          <p:cNvPr id="33" name="Picture 32">
            <a:extLst>
              <a:ext uri="{FF2B5EF4-FFF2-40B4-BE49-F238E27FC236}">
                <a16:creationId xmlns:a16="http://schemas.microsoft.com/office/drawing/2014/main" id="{32E77F6C-AF72-6B47-93C7-AAFF9593B250}"/>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288978" y="2707043"/>
            <a:ext cx="365760" cy="365760"/>
          </a:xfrm>
          <a:prstGeom prst="rect">
            <a:avLst/>
          </a:prstGeom>
        </p:spPr>
      </p:pic>
      <p:pic>
        <p:nvPicPr>
          <p:cNvPr id="34" name="Picture 33">
            <a:extLst>
              <a:ext uri="{FF2B5EF4-FFF2-40B4-BE49-F238E27FC236}">
                <a16:creationId xmlns:a16="http://schemas.microsoft.com/office/drawing/2014/main" id="{A5EAB8B7-3512-7148-9446-8D1BD5962BB7}"/>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883640" y="2703126"/>
            <a:ext cx="365760" cy="365760"/>
          </a:xfrm>
          <a:prstGeom prst="rect">
            <a:avLst/>
          </a:prstGeom>
        </p:spPr>
      </p:pic>
      <p:pic>
        <p:nvPicPr>
          <p:cNvPr id="36" name="Picture 35">
            <a:extLst>
              <a:ext uri="{FF2B5EF4-FFF2-40B4-BE49-F238E27FC236}">
                <a16:creationId xmlns:a16="http://schemas.microsoft.com/office/drawing/2014/main" id="{50BB1EA2-FE4F-2541-905F-D1155246E2EE}"/>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303620" y="6521866"/>
            <a:ext cx="365760" cy="365760"/>
          </a:xfrm>
          <a:prstGeom prst="rect">
            <a:avLst/>
          </a:prstGeom>
        </p:spPr>
      </p:pic>
      <p:pic>
        <p:nvPicPr>
          <p:cNvPr id="37" name="Picture 36">
            <a:extLst>
              <a:ext uri="{FF2B5EF4-FFF2-40B4-BE49-F238E27FC236}">
                <a16:creationId xmlns:a16="http://schemas.microsoft.com/office/drawing/2014/main" id="{EE238FF0-3279-C349-B16F-06587C5EC7BD}"/>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3874139" y="4749772"/>
            <a:ext cx="365760" cy="365760"/>
          </a:xfrm>
          <a:prstGeom prst="rect">
            <a:avLst/>
          </a:prstGeom>
        </p:spPr>
      </p:pic>
      <p:pic>
        <p:nvPicPr>
          <p:cNvPr id="41" name="Picture 40">
            <a:extLst>
              <a:ext uri="{FF2B5EF4-FFF2-40B4-BE49-F238E27FC236}">
                <a16:creationId xmlns:a16="http://schemas.microsoft.com/office/drawing/2014/main" id="{9B102AE2-1023-1041-BEDB-83AB48DBA87C}"/>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282120" y="4799748"/>
            <a:ext cx="365760" cy="365760"/>
          </a:xfrm>
          <a:prstGeom prst="rect">
            <a:avLst/>
          </a:prstGeom>
        </p:spPr>
      </p:pic>
      <p:sp>
        <p:nvSpPr>
          <p:cNvPr id="23" name="object 10">
            <a:extLst>
              <a:ext uri="{FF2B5EF4-FFF2-40B4-BE49-F238E27FC236}">
                <a16:creationId xmlns:a16="http://schemas.microsoft.com/office/drawing/2014/main" id="{732CD17C-F249-EA4C-B716-35D7409EDBDC}"/>
              </a:ext>
            </a:extLst>
          </p:cNvPr>
          <p:cNvSpPr txBox="1">
            <a:spLocks noGrp="1"/>
          </p:cNvSpPr>
          <p:nvPr>
            <p:ph type="ftr" sz="quarter" idx="5"/>
          </p:nvPr>
        </p:nvSpPr>
        <p:spPr>
          <a:xfrm>
            <a:off x="137890" y="9852239"/>
            <a:ext cx="3375042" cy="132729"/>
          </a:xfrm>
          <a:prstGeom prst="rect">
            <a:avLst/>
          </a:prstGeom>
        </p:spPr>
        <p:txBody>
          <a:bodyPr vert="horz" wrap="square" lIns="0" tIns="9525" rIns="0" bIns="0" rtlCol="0">
            <a:spAutoFit/>
          </a:bodyPr>
          <a:lstStyle/>
          <a:p>
            <a:pPr marL="12700">
              <a:lnSpc>
                <a:spcPct val="100000"/>
              </a:lnSpc>
              <a:spcBef>
                <a:spcPts val="75"/>
              </a:spcBef>
            </a:pPr>
            <a:r>
              <a:rPr lang="fr-FR" dirty="0"/>
              <a:t>©2020 Adobe. All </a:t>
            </a:r>
            <a:r>
              <a:rPr lang="fr-FR" dirty="0" err="1"/>
              <a:t>Rights</a:t>
            </a:r>
            <a:r>
              <a:rPr lang="fr-FR" dirty="0"/>
              <a:t> </a:t>
            </a:r>
            <a:r>
              <a:rPr lang="fr-FR" dirty="0" err="1"/>
              <a:t>Reserved</a:t>
            </a:r>
            <a:r>
              <a:rPr lang="fr-FR" dirty="0"/>
              <a:t>. Données confidentielles Adobe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dirty="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dirty="0"/>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fr-FR" sz="800">
                <a:solidFill>
                  <a:srgbClr val="777879"/>
                </a:solidFill>
                <a:latin typeface="Adobe Clean"/>
                <a:cs typeface="Adobe Clean"/>
              </a:rPr>
              <a:t>Adobe</a:t>
            </a:r>
          </a:p>
          <a:p>
            <a:pPr marL="12700">
              <a:lnSpc>
                <a:spcPts val="915"/>
              </a:lnSpc>
            </a:pPr>
            <a:r>
              <a:rPr lang="fr-FR" sz="800">
                <a:solidFill>
                  <a:srgbClr val="777879"/>
                </a:solidFill>
                <a:latin typeface="Adobe Clean"/>
                <a:cs typeface="Adobe Clean"/>
              </a:rPr>
              <a:t>345 Park Avenue</a:t>
            </a:r>
          </a:p>
          <a:p>
            <a:pPr marL="12700">
              <a:lnSpc>
                <a:spcPts val="944"/>
              </a:lnSpc>
            </a:pPr>
            <a:r>
              <a:rPr lang="fr-FR" sz="800">
                <a:solidFill>
                  <a:srgbClr val="777879"/>
                </a:solidFill>
                <a:latin typeface="Adobe Clean"/>
                <a:cs typeface="Adobe Clean"/>
              </a:rPr>
              <a:t>San Jose, CA95110-2704</a:t>
            </a:r>
          </a:p>
          <a:p>
            <a:pPr marL="12700">
              <a:lnSpc>
                <a:spcPct val="100000"/>
              </a:lnSpc>
              <a:spcBef>
                <a:spcPts val="45"/>
              </a:spcBef>
            </a:pPr>
            <a:r>
              <a:rPr lang="fr-FR" sz="800">
                <a:solidFill>
                  <a:srgbClr val="777879"/>
                </a:solidFill>
                <a:latin typeface="Adobe Clean"/>
                <a:cs typeface="Adobe Clean"/>
              </a:rPr>
              <a:t>États-Unis</a:t>
            </a:r>
          </a:p>
          <a:p>
            <a:pPr marL="12700">
              <a:lnSpc>
                <a:spcPct val="100000"/>
              </a:lnSpc>
              <a:spcBef>
                <a:spcPts val="265"/>
              </a:spcBef>
            </a:pPr>
            <a:r>
              <a:rPr lang="fr-FR" sz="800" u="sng">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dirty="0"/>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dirty="0"/>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dirty="0"/>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fr-FR" sz="1100" i="1">
                <a:solidFill>
                  <a:srgbClr val="777879"/>
                </a:solidFill>
                <a:latin typeface="AdobeClean-LightIt"/>
                <a:cs typeface="AdobeClean-LightIt"/>
              </a:rPr>
              <a:t>Pour en apprendre plus sur les offres de l’assistance Adobe et sur le niveau qui vous convient, contactez votre gestionnaire de compte nommé (NAM) ou votre gestionnaire de Succès client (CSM).</a:t>
            </a:r>
          </a:p>
          <a:p>
            <a:pPr marL="34290">
              <a:lnSpc>
                <a:spcPct val="100000"/>
              </a:lnSpc>
              <a:spcBef>
                <a:spcPts val="795"/>
              </a:spcBef>
            </a:pPr>
            <a:r>
              <a:rPr lang="fr-FR" sz="800">
                <a:solidFill>
                  <a:srgbClr val="6D6D6D"/>
                </a:solidFill>
                <a:latin typeface="Adobe Clean"/>
                <a:cs typeface="Adobe Clean"/>
              </a:rPr>
              <a:t>©2020 Adobe. All Rights Reserved.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4736515"/>
            <a:ext cx="6476646" cy="602088"/>
          </a:xfrm>
          <a:prstGeom prst="rect">
            <a:avLst/>
          </a:prstGeom>
        </p:spPr>
        <p:txBody>
          <a:bodyPr vert="horz" wrap="square" lIns="0" tIns="116205" rIns="0" bIns="0" rtlCol="0">
            <a:spAutoFit/>
          </a:bodyPr>
          <a:lstStyle/>
          <a:p>
            <a:pPr lvl="0">
              <a:spcBef>
                <a:spcPts val="915"/>
              </a:spcBef>
            </a:pPr>
            <a:r>
              <a:rPr lang="fr-FR" sz="1400" b="1">
                <a:solidFill>
                  <a:srgbClr val="020302"/>
                </a:solidFill>
                <a:latin typeface="Adobe Clean"/>
                <a:cs typeface="Adobe Clean"/>
              </a:rPr>
              <a:t>Heures ouvrables régionales principales et assistance linguistique</a:t>
            </a:r>
          </a:p>
          <a:p>
            <a:pPr lvl="0">
              <a:spcBef>
                <a:spcPts val="915"/>
              </a:spcBef>
            </a:pPr>
            <a:r>
              <a:rPr lang="fr-FR" sz="1000">
                <a:solidFill>
                  <a:srgbClr val="1F1F1F"/>
                </a:solidFill>
                <a:latin typeface="AdobeClean-Light"/>
              </a:rPr>
              <a:t>Les heures ouvrables locales d’Adobe s’alignent sur la région de facturation du client.</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057365317"/>
              </p:ext>
            </p:extLst>
          </p:nvPr>
        </p:nvGraphicFramePr>
        <p:xfrm>
          <a:off x="171128" y="5586349"/>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203837">
                <a:tc>
                  <a:txBody>
                    <a:bodyPr/>
                    <a:lstStyle/>
                    <a:p>
                      <a:pPr algn="ctr"/>
                      <a:r>
                        <a:rPr lang="fr-FR" sz="1100">
                          <a:solidFill>
                            <a:schemeClr val="tx1"/>
                          </a:solidFill>
                          <a:latin typeface="Adobe Clean" panose="020B0503020404020204" pitchFamily="34" charset="0"/>
                        </a:rPr>
                        <a:t>Amériques </a:t>
                      </a:r>
                      <a:r>
                        <a:rPr lang="fr-FR"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Europe, Moyen-Orient 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Japon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188915">
                <a:tc>
                  <a:txBody>
                    <a:bodyPr/>
                    <a:lstStyle/>
                    <a:p>
                      <a:pPr algn="ctr"/>
                      <a:r>
                        <a:rPr lang="fr-FR"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panose="020B0503020404020204" pitchFamily="34" charset="0"/>
                        </a:rPr>
                        <a:t>9 h 00 - 17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31847">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fr-FR" sz="1100" baseline="30000">
                          <a:solidFill>
                            <a:schemeClr val="tx1"/>
                          </a:solidFill>
                          <a:latin typeface="Adobe Clean" panose="020B0503020404020204" pitchFamily="34" charset="0"/>
                        </a:rPr>
                        <a:t>1</a:t>
                      </a:r>
                      <a:r>
                        <a:rPr lang="fr-FR" sz="1100">
                          <a:solidFill>
                            <a:schemeClr val="tx1"/>
                          </a:solidFill>
                          <a:latin typeface="Adobe Clean" panose="020B0503020404020204" pitchFamily="34" charset="0"/>
                        </a:rPr>
                        <a:t> Assistance linguistique pour les Amériques en anglais uniquement.</a:t>
                      </a:r>
                    </a:p>
                    <a:p>
                      <a:pPr algn="l" rtl="0"/>
                      <a:endParaRPr lang="en-US"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dirty="0"/>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590801" y="8528519"/>
            <a:ext cx="1295399" cy="382797"/>
          </a:xfrm>
          <a:prstGeom prst="rect">
            <a:avLst/>
          </a:prstGeom>
        </p:spPr>
        <p:txBody>
          <a:bodyPr vert="horz" wrap="square" lIns="0" tIns="23495" rIns="0" bIns="0" rtlCol="0">
            <a:spAutoFit/>
          </a:bodyPr>
          <a:lstStyle/>
          <a:p>
            <a:pPr marL="139065" marR="5080" indent="-139065"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572000" y="8541244"/>
            <a:ext cx="982505" cy="382797"/>
          </a:xfrm>
          <a:prstGeom prst="rect">
            <a:avLst/>
          </a:prstGeom>
        </p:spPr>
        <p:txBody>
          <a:bodyPr vert="horz" wrap="square" lIns="0" tIns="23495" rIns="0" bIns="0" rtlCol="0">
            <a:spAutoFit/>
          </a:bodyPr>
          <a:lstStyle/>
          <a:p>
            <a:pPr marL="138113" marR="5080" indent="-23813"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20846" y="8543943"/>
            <a:ext cx="894354" cy="385445"/>
          </a:xfrm>
          <a:prstGeom prst="rect">
            <a:avLst/>
          </a:prstGeom>
        </p:spPr>
        <p:txBody>
          <a:bodyPr vert="horz" wrap="square" lIns="0" tIns="23495" rIns="0" bIns="0" rtlCol="0">
            <a:spAutoFit/>
          </a:bodyPr>
          <a:lstStyle/>
          <a:p>
            <a:pPr marL="50800" marR="5080" indent="-51435" algn="ctr">
              <a:lnSpc>
                <a:spcPts val="1390"/>
              </a:lnSpc>
              <a:spcBef>
                <a:spcPts val="185"/>
              </a:spcBef>
            </a:pPr>
            <a:r>
              <a:rPr lang="fr-FR" sz="1200" b="1" dirty="0">
                <a:solidFill>
                  <a:srgbClr val="FFFFFF"/>
                </a:solidFill>
                <a:latin typeface="Adobe Clean"/>
                <a:cs typeface="Adobe Clean"/>
              </a:rPr>
              <a:t>Conseil stratégique</a:t>
            </a:r>
          </a:p>
        </p:txBody>
      </p:sp>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71998" y="7751776"/>
            <a:ext cx="548640" cy="548640"/>
          </a:xfrm>
          <a:prstGeom prst="rect">
            <a:avLst/>
          </a:prstGeom>
        </p:spPr>
      </p:pic>
      <p:graphicFrame>
        <p:nvGraphicFramePr>
          <p:cNvPr id="4" name="Table 3">
            <a:extLst>
              <a:ext uri="{FF2B5EF4-FFF2-40B4-BE49-F238E27FC236}">
                <a16:creationId xmlns:a16="http://schemas.microsoft.com/office/drawing/2014/main" id="{CB4A393B-B900-3347-8AA4-229E55CC7868}"/>
              </a:ext>
            </a:extLst>
          </p:cNvPr>
          <p:cNvGraphicFramePr>
            <a:graphicFrameLocks noGrp="1"/>
          </p:cNvGraphicFramePr>
          <p:nvPr>
            <p:extLst>
              <p:ext uri="{D42A27DB-BD31-4B8C-83A1-F6EECF244321}">
                <p14:modId xmlns:p14="http://schemas.microsoft.com/office/powerpoint/2010/main" val="2132680960"/>
              </p:ext>
            </p:extLst>
          </p:nvPr>
        </p:nvGraphicFramePr>
        <p:xfrm>
          <a:off x="202054" y="1222225"/>
          <a:ext cx="7368291" cy="29565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170848118"/>
                    </a:ext>
                  </a:extLst>
                </a:gridCol>
                <a:gridCol w="3676327">
                  <a:extLst>
                    <a:ext uri="{9D8B030D-6E8A-4147-A177-3AD203B41FA5}">
                      <a16:colId xmlns:a16="http://schemas.microsoft.com/office/drawing/2014/main" val="3885359254"/>
                    </a:ext>
                  </a:extLst>
                </a:gridCol>
              </a:tblGrid>
              <a:tr h="370840">
                <a:tc>
                  <a:txBody>
                    <a:bodyPr/>
                    <a:lstStyle/>
                    <a:p>
                      <a:pPr marL="60325" indent="0">
                        <a:tabLst/>
                      </a:pPr>
                      <a:r>
                        <a:rPr lang="fr-FR" sz="1200" b="0" strike="noStrike">
                          <a:solidFill>
                            <a:srgbClr val="5F5F5F"/>
                          </a:solidFill>
                          <a:latin typeface="Adobe Clean" panose="020B0503020404020204" pitchFamily="34" charset="0"/>
                          <a:ea typeface="+mn-ea"/>
                          <a:cs typeface="+mn-cs"/>
                          <a:hlinkClick r:id="rId13">
                            <a:extLst>
                              <a:ext uri="{A12FA001-AC4F-418D-AE19-62706E023703}">
                                <ahyp:hlinkClr xmlns:ahyp="http://schemas.microsoft.com/office/drawing/2018/hyperlinkcolor" val="tx"/>
                              </a:ext>
                            </a:extLst>
                          </a:hlinkClick>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b="0" strike="noStrike">
                          <a:solidFill>
                            <a:schemeClr val="tx1"/>
                          </a:solidFill>
                          <a:latin typeface="Adobe Clean Light" panose="020B0303020404020204" pitchFamily="34" charset="0"/>
                          <a:ea typeface="+mn-ea"/>
                          <a:cs typeface="+mn-cs"/>
                        </a:rPr>
                        <a:t>Experience League est un endroit où les clients Adobe peuvent trouver des tutoriels automatiques, de la documentation sur les produits, une formation dispensée par un instructeur, une communauté et une assistance technique pour les produits Creative Cloud et Document sélectionnés.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10971415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200" strike="noStrike">
                          <a:solidFill>
                            <a:srgbClr val="5F5F5F"/>
                          </a:solidFill>
                          <a:latin typeface="Adobe Clean" panose="020B0503020404020204" pitchFamily="34" charset="0"/>
                          <a:ea typeface="+mn-ea"/>
                          <a:cs typeface="+mn-cs"/>
                          <a:hlinkClick r:id="rId14">
                            <a:extLst>
                              <a:ext uri="{A12FA001-AC4F-418D-AE19-62706E023703}">
                                <ahyp:hlinkClr xmlns:ahyp="http://schemas.microsoft.com/office/drawing/2018/hyperlinkcolor" val="tx"/>
                              </a:ext>
                            </a:extLst>
                          </a:hlinkClick>
                        </a:rPr>
                        <a:t>Communauté d’assistance Adobe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strike="noStrike">
                          <a:solidFill>
                            <a:schemeClr val="tx1"/>
                          </a:solidFill>
                          <a:latin typeface="Adobe Clean Light" panose="020B0303020404020204" pitchFamily="34" charset="0"/>
                          <a:ea typeface="+mn-ea"/>
                          <a:cs typeface="+mn-cs"/>
                        </a:rPr>
                        <a:t>La communauté d’assistance Adobe est l’endroit où poser des questions, trouver des réponses, apprendre des experts et partager vos connaissances.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14710144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200">
                          <a:solidFill>
                            <a:srgbClr val="5F5F5F"/>
                          </a:solidFill>
                          <a:latin typeface="Adobe Clean" panose="020B0503020404020204" pitchFamily="34" charset="0"/>
                          <a:ea typeface="+mn-ea"/>
                          <a:cs typeface="+mn-cs"/>
                          <a:hlinkClick r:id="rId15">
                            <a:extLst>
                              <a:ext uri="{A12FA001-AC4F-418D-AE19-62706E023703}">
                                <ahyp:hlinkClr xmlns:ahyp="http://schemas.microsoft.com/office/drawing/2018/hyperlinkcolor" val="tx"/>
                              </a:ext>
                            </a:extLst>
                          </a:hlinkClick>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a:solidFill>
                            <a:schemeClr val="tx1"/>
                          </a:solidFill>
                          <a:latin typeface="Adobe Clean Light" panose="020B0303020404020204" pitchFamily="34" charset="0"/>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77398136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200">
                          <a:solidFill>
                            <a:srgbClr val="5F5F5F"/>
                          </a:solidFill>
                          <a:latin typeface="Adobe Clean" panose="020B0503020404020204" pitchFamily="34" charset="0"/>
                          <a:ea typeface="+mn-ea"/>
                          <a:cs typeface="+mn-cs"/>
                          <a:hlinkClick r:id="rId16">
                            <a:extLst>
                              <a:ext uri="{A12FA001-AC4F-418D-AE19-62706E023703}">
                                <ahyp:hlinkClr xmlns:ahyp="http://schemas.microsoft.com/office/drawing/2018/hyperlinkcolor" val="tx"/>
                              </a:ext>
                            </a:extLst>
                          </a:hlinkClick>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a:solidFill>
                            <a:schemeClr val="tx1"/>
                          </a:solidFill>
                          <a:latin typeface="Adobe Clean Light" panose="020B0303020404020204" pitchFamily="34" charset="0"/>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388555031"/>
                  </a:ext>
                </a:extLst>
              </a:tr>
            </a:tbl>
          </a:graphicData>
        </a:graphic>
      </p:graphicFrame>
      <p:sp>
        <p:nvSpPr>
          <p:cNvPr id="22" name="object 26">
            <a:extLst>
              <a:ext uri="{FF2B5EF4-FFF2-40B4-BE49-F238E27FC236}">
                <a16:creationId xmlns:a16="http://schemas.microsoft.com/office/drawing/2014/main" id="{827FBB8B-1074-3E4E-88DE-5E9A9942ACCB}"/>
              </a:ext>
            </a:extLst>
          </p:cNvPr>
          <p:cNvSpPr/>
          <p:nvPr/>
        </p:nvSpPr>
        <p:spPr>
          <a:xfrm flipV="1">
            <a:off x="194237" y="868680"/>
            <a:ext cx="872564"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dirty="0"/>
          </a:p>
        </p:txBody>
      </p:sp>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92E7FA-19A2-4675-9C77-2C92D8A268D1}">
  <ds:schemaRefs>
    <ds:schemaRef ds:uri="http://schemas.microsoft.com/sharepoint/v3/contenttype/forms"/>
  </ds:schemaRefs>
</ds:datastoreItem>
</file>

<file path=customXml/itemProps2.xml><?xml version="1.0" encoding="utf-8"?>
<ds:datastoreItem xmlns:ds="http://schemas.openxmlformats.org/officeDocument/2006/customXml" ds:itemID="{33D697C7-8900-4A9E-A95D-28A96A3A30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12BD98-169B-4BEE-86DF-4C9641DF23C4}">
  <ds:schemaRefs>
    <ds:schemaRef ds:uri="01e63850-2818-4a9f-a0cd-2d4201ad5cd5"/>
    <ds:schemaRef ds:uri="http://schemas.microsoft.com/office/2006/documentManagement/types"/>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281057cd-4f7e-4aa3-94a7-05201549cd1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45806</TotalTime>
  <Words>1085</Words>
  <Application>Microsoft Office PowerPoint</Application>
  <PresentationFormat>Custom</PresentationFormat>
  <Paragraphs>145</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PLANS D’ASSISTANCE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Hanh Hoang</cp:lastModifiedBy>
  <cp:revision>84</cp:revision>
  <dcterms:created xsi:type="dcterms:W3CDTF">2020-11-03T06:32:09Z</dcterms:created>
  <dcterms:modified xsi:type="dcterms:W3CDTF">2022-03-25T03:16:27Z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0x0101009423269C2B3A1A408FE719AA0C68584E</vt:lpwstr>
  </property>
</Properties>
</file>